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4"/>
  </p:sldMasterIdLst>
  <p:notesMasterIdLst>
    <p:notesMasterId r:id="rId15"/>
  </p:notesMasterIdLst>
  <p:handoutMasterIdLst>
    <p:handoutMasterId r:id="rId16"/>
  </p:handoutMasterIdLst>
  <p:sldIdLst>
    <p:sldId id="27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</p:sldIdLst>
  <p:sldSz cx="10080625" cy="7559675"/>
  <p:notesSz cx="7559675" cy="10691813"/>
  <p:defaultTextStyle>
    <a:defPPr>
      <a:defRPr lang="en-GB"/>
    </a:defPPr>
    <a:lvl1pPr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8D2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598" autoAdjust="0"/>
  </p:normalViewPr>
  <p:slideViewPr>
    <p:cSldViewPr>
      <p:cViewPr varScale="1">
        <p:scale>
          <a:sx n="47" d="100"/>
          <a:sy n="47" d="100"/>
        </p:scale>
        <p:origin x="27" y="43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378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5BAA29-9B55-48D4-85E9-454FA72577B9}">
      <dgm:prSet phldrT="[Text]"/>
      <dgm:spPr/>
      <dgm:t>
        <a:bodyPr/>
        <a:lstStyle/>
        <a:p>
          <a:r>
            <a:rPr lang="de-DE" dirty="0"/>
            <a:t>Klasse 8</a:t>
          </a:r>
        </a:p>
      </dgm:t>
    </dgm:pt>
    <dgm:pt modelId="{4A170515-D6C0-4E9B-B38B-B6A9266E6DBE}" type="parTrans" cxnId="{3B24099C-3761-4493-8DAD-60C4E87B1E83}">
      <dgm:prSet/>
      <dgm:spPr/>
      <dgm:t>
        <a:bodyPr/>
        <a:lstStyle/>
        <a:p>
          <a:endParaRPr lang="de-DE"/>
        </a:p>
      </dgm:t>
    </dgm:pt>
    <dgm:pt modelId="{44F32108-86C3-4A17-85C6-1CD6C1EB5891}" type="sibTrans" cxnId="{3B24099C-3761-4493-8DAD-60C4E87B1E83}">
      <dgm:prSet/>
      <dgm:spPr/>
      <dgm:t>
        <a:bodyPr/>
        <a:lstStyle/>
        <a:p>
          <a:endParaRPr lang="de-DE"/>
        </a:p>
      </dgm:t>
    </dgm:pt>
    <dgm:pt modelId="{4B40963D-E588-43B8-8EBA-E0121DA0A0E0}">
      <dgm:prSet phldrT="[Text]" custT="1"/>
      <dgm:spPr/>
      <dgm:t>
        <a:bodyPr/>
        <a:lstStyle/>
        <a:p>
          <a:r>
            <a:rPr lang="de-DE" sz="2200" dirty="0"/>
            <a:t>8.1: Einführung in die BO (Berufswahlapp) </a:t>
          </a:r>
        </a:p>
      </dgm:t>
    </dgm:pt>
    <dgm:pt modelId="{08168479-7CF9-40DF-B057-4EBF129F007F}" type="parTrans" cxnId="{C33E613F-D3ED-4CD6-94E3-D0940F29D75E}">
      <dgm:prSet/>
      <dgm:spPr/>
      <dgm:t>
        <a:bodyPr/>
        <a:lstStyle/>
        <a:p>
          <a:endParaRPr lang="de-DE"/>
        </a:p>
      </dgm:t>
    </dgm:pt>
    <dgm:pt modelId="{9BB7D004-33AC-4D67-A050-E29C17EAAE41}" type="sibTrans" cxnId="{C33E613F-D3ED-4CD6-94E3-D0940F29D75E}">
      <dgm:prSet/>
      <dgm:spPr/>
      <dgm:t>
        <a:bodyPr/>
        <a:lstStyle/>
        <a:p>
          <a:endParaRPr lang="de-DE"/>
        </a:p>
      </dgm:t>
    </dgm:pt>
    <dgm:pt modelId="{DC4A66C0-6FFF-4DCF-B019-EA9740A5C9B6}">
      <dgm:prSet phldrT="[Text]" custT="1"/>
      <dgm:spPr/>
      <dgm:t>
        <a:bodyPr/>
        <a:lstStyle/>
        <a:p>
          <a:r>
            <a:rPr lang="de-DE" sz="2200" dirty="0"/>
            <a:t>8.2: Potenzialanalyse</a:t>
          </a:r>
        </a:p>
      </dgm:t>
    </dgm:pt>
    <dgm:pt modelId="{C3514706-A7BB-4A8E-BF9A-9CF65F0DE2CB}" type="parTrans" cxnId="{0EA75E56-5C76-4ECF-B2EF-8BDC5DA2A31E}">
      <dgm:prSet/>
      <dgm:spPr/>
      <dgm:t>
        <a:bodyPr/>
        <a:lstStyle/>
        <a:p>
          <a:endParaRPr lang="de-DE"/>
        </a:p>
      </dgm:t>
    </dgm:pt>
    <dgm:pt modelId="{DD6B9286-08D9-4AE8-8BBB-E5C89CCD6384}" type="sibTrans" cxnId="{0EA75E56-5C76-4ECF-B2EF-8BDC5DA2A31E}">
      <dgm:prSet/>
      <dgm:spPr/>
      <dgm:t>
        <a:bodyPr/>
        <a:lstStyle/>
        <a:p>
          <a:endParaRPr lang="de-DE"/>
        </a:p>
      </dgm:t>
    </dgm:pt>
    <dgm:pt modelId="{B38152D8-F8DA-4C99-87E1-ECBF107FF130}">
      <dgm:prSet phldrT="[Text]"/>
      <dgm:spPr/>
      <dgm:t>
        <a:bodyPr/>
        <a:lstStyle/>
        <a:p>
          <a:r>
            <a:rPr lang="de-DE" dirty="0"/>
            <a:t>Klasse 9</a:t>
          </a:r>
        </a:p>
      </dgm:t>
    </dgm:pt>
    <dgm:pt modelId="{F3B83E61-1FBC-47AC-9842-71D071E836AF}" type="parTrans" cxnId="{A8782351-A728-4355-96A8-D850D6E06985}">
      <dgm:prSet/>
      <dgm:spPr/>
      <dgm:t>
        <a:bodyPr/>
        <a:lstStyle/>
        <a:p>
          <a:endParaRPr lang="de-DE"/>
        </a:p>
      </dgm:t>
    </dgm:pt>
    <dgm:pt modelId="{F62372AF-4E6D-46E8-B319-22D6206DC0E5}" type="sibTrans" cxnId="{A8782351-A728-4355-96A8-D850D6E06985}">
      <dgm:prSet/>
      <dgm:spPr/>
      <dgm:t>
        <a:bodyPr/>
        <a:lstStyle/>
        <a:p>
          <a:endParaRPr lang="de-DE"/>
        </a:p>
      </dgm:t>
    </dgm:pt>
    <dgm:pt modelId="{C555E3EE-FE4A-42EA-A11E-73D8699D2A72}">
      <dgm:prSet phldrT="[Text]"/>
      <dgm:spPr/>
      <dgm:t>
        <a:bodyPr/>
        <a:lstStyle/>
        <a:p>
          <a:r>
            <a:rPr lang="de-DE" dirty="0"/>
            <a:t>EF / Q1</a:t>
          </a:r>
        </a:p>
      </dgm:t>
    </dgm:pt>
    <dgm:pt modelId="{69D21A6C-8DF5-4224-9088-92DE9220BFD0}" type="parTrans" cxnId="{826BFC40-E242-4CD6-A52B-A2163E8166AE}">
      <dgm:prSet/>
      <dgm:spPr/>
      <dgm:t>
        <a:bodyPr/>
        <a:lstStyle/>
        <a:p>
          <a:endParaRPr lang="de-DE"/>
        </a:p>
      </dgm:t>
    </dgm:pt>
    <dgm:pt modelId="{125A74A3-4B22-41B2-9B1F-29ED3732D875}" type="sibTrans" cxnId="{826BFC40-E242-4CD6-A52B-A2163E8166AE}">
      <dgm:prSet/>
      <dgm:spPr/>
      <dgm:t>
        <a:bodyPr/>
        <a:lstStyle/>
        <a:p>
          <a:endParaRPr lang="de-DE"/>
        </a:p>
      </dgm:t>
    </dgm:pt>
    <dgm:pt modelId="{1EA389CB-6023-4D41-945C-98474BC06DDD}">
      <dgm:prSet phldrT="[Text]" custT="1"/>
      <dgm:spPr/>
      <dgm:t>
        <a:bodyPr/>
        <a:lstStyle/>
        <a:p>
          <a:r>
            <a:rPr lang="de-DE" sz="2200" dirty="0"/>
            <a:t>Workshop: </a:t>
          </a:r>
          <a:r>
            <a:rPr lang="de-DE" sz="1800" dirty="0"/>
            <a:t>Standortorientierung</a:t>
          </a:r>
        </a:p>
      </dgm:t>
    </dgm:pt>
    <dgm:pt modelId="{46AFFFEC-300B-4265-B72F-73F2AF93D4ED}" type="parTrans" cxnId="{C0AB6811-9B72-4C20-9ABE-A875CBAE6A79}">
      <dgm:prSet/>
      <dgm:spPr/>
      <dgm:t>
        <a:bodyPr/>
        <a:lstStyle/>
        <a:p>
          <a:endParaRPr lang="de-DE"/>
        </a:p>
      </dgm:t>
    </dgm:pt>
    <dgm:pt modelId="{8CFE4620-2781-4E95-94C7-2B690D493777}" type="sibTrans" cxnId="{C0AB6811-9B72-4C20-9ABE-A875CBAE6A79}">
      <dgm:prSet/>
      <dgm:spPr/>
      <dgm:t>
        <a:bodyPr/>
        <a:lstStyle/>
        <a:p>
          <a:endParaRPr lang="de-DE"/>
        </a:p>
      </dgm:t>
    </dgm:pt>
    <dgm:pt modelId="{4962D0CE-F1EC-4C70-893F-BBB02ABF4849}">
      <dgm:prSet phldrT="[Text]"/>
      <dgm:spPr/>
      <dgm:t>
        <a:bodyPr/>
        <a:lstStyle/>
        <a:p>
          <a:r>
            <a:rPr lang="de-DE" dirty="0"/>
            <a:t>Q1</a:t>
          </a:r>
        </a:p>
      </dgm:t>
    </dgm:pt>
    <dgm:pt modelId="{E359FD6E-DEC1-464D-A272-DFCE3098C6F3}" type="parTrans" cxnId="{CC9763AD-19BE-42FA-9B7D-745F07977BC7}">
      <dgm:prSet/>
      <dgm:spPr/>
      <dgm:t>
        <a:bodyPr/>
        <a:lstStyle/>
        <a:p>
          <a:endParaRPr lang="de-DE"/>
        </a:p>
      </dgm:t>
    </dgm:pt>
    <dgm:pt modelId="{D9AB144C-2294-45FC-BD3F-2BD5C7647DA8}" type="sibTrans" cxnId="{CC9763AD-19BE-42FA-9B7D-745F07977BC7}">
      <dgm:prSet/>
      <dgm:spPr/>
      <dgm:t>
        <a:bodyPr/>
        <a:lstStyle/>
        <a:p>
          <a:endParaRPr lang="de-DE"/>
        </a:p>
      </dgm:t>
    </dgm:pt>
    <dgm:pt modelId="{19C511AB-BB5B-4224-835F-89BD6F9F3C68}">
      <dgm:prSet phldrT="[Text]"/>
      <dgm:spPr/>
      <dgm:t>
        <a:bodyPr/>
        <a:lstStyle/>
        <a:p>
          <a:r>
            <a:rPr lang="de-DE" dirty="0"/>
            <a:t>Q2</a:t>
          </a:r>
        </a:p>
      </dgm:t>
    </dgm:pt>
    <dgm:pt modelId="{3597A29B-8884-4C28-8835-CF4144060128}" type="parTrans" cxnId="{39C148E6-F12A-4AB0-AF60-6BE54FC7147E}">
      <dgm:prSet/>
      <dgm:spPr/>
      <dgm:t>
        <a:bodyPr/>
        <a:lstStyle/>
        <a:p>
          <a:endParaRPr lang="de-DE"/>
        </a:p>
      </dgm:t>
    </dgm:pt>
    <dgm:pt modelId="{E92A3C08-8DDA-4ADE-B74D-8B0D482A6803}" type="sibTrans" cxnId="{39C148E6-F12A-4AB0-AF60-6BE54FC7147E}">
      <dgm:prSet/>
      <dgm:spPr/>
      <dgm:t>
        <a:bodyPr/>
        <a:lstStyle/>
        <a:p>
          <a:endParaRPr lang="de-DE"/>
        </a:p>
      </dgm:t>
    </dgm:pt>
    <dgm:pt modelId="{F2AD7F32-6824-4058-AC4B-92CED3614D41}">
      <dgm:prSet phldrT="[Text]" custT="1"/>
      <dgm:spPr/>
      <dgm:t>
        <a:bodyPr/>
        <a:lstStyle/>
        <a:p>
          <a:r>
            <a:rPr lang="de-DE" sz="1800" dirty="0"/>
            <a:t>Sozialpraktikum</a:t>
          </a:r>
        </a:p>
        <a:p>
          <a:r>
            <a:rPr lang="de-DE" sz="1800" dirty="0"/>
            <a:t>(2 Wochen)</a:t>
          </a:r>
        </a:p>
      </dgm:t>
    </dgm:pt>
    <dgm:pt modelId="{6883D136-2B2D-4283-A48A-2F364791E02A}" type="parTrans" cxnId="{CCDA0A60-9790-4346-B3C0-A609D2350989}">
      <dgm:prSet/>
      <dgm:spPr/>
      <dgm:t>
        <a:bodyPr/>
        <a:lstStyle/>
        <a:p>
          <a:endParaRPr lang="de-DE"/>
        </a:p>
      </dgm:t>
    </dgm:pt>
    <dgm:pt modelId="{938F0944-1E75-4D04-BC9E-BA9AC6A13500}" type="sibTrans" cxnId="{CCDA0A60-9790-4346-B3C0-A609D2350989}">
      <dgm:prSet/>
      <dgm:spPr/>
      <dgm:t>
        <a:bodyPr/>
        <a:lstStyle/>
        <a:p>
          <a:endParaRPr lang="de-DE"/>
        </a:p>
      </dgm:t>
    </dgm:pt>
    <dgm:pt modelId="{B6F4A479-F222-49C4-8942-517173CE97E8}">
      <dgm:prSet phldrT="[Text]" custT="1"/>
      <dgm:spPr/>
      <dgm:t>
        <a:bodyPr/>
        <a:lstStyle/>
        <a:p>
          <a:r>
            <a:rPr lang="de-DE" sz="3000" dirty="0"/>
            <a:t>Klasse 10</a:t>
          </a:r>
        </a:p>
      </dgm:t>
    </dgm:pt>
    <dgm:pt modelId="{6A91415D-E329-4BE0-86E9-05D765CD32DB}" type="parTrans" cxnId="{9983435A-7A5D-4098-9D14-13D2CBBBCEFE}">
      <dgm:prSet/>
      <dgm:spPr/>
      <dgm:t>
        <a:bodyPr/>
        <a:lstStyle/>
        <a:p>
          <a:endParaRPr lang="de-DE"/>
        </a:p>
      </dgm:t>
    </dgm:pt>
    <dgm:pt modelId="{3BA7E19B-F6E0-4CAE-A92E-CAD7DA630619}" type="sibTrans" cxnId="{9983435A-7A5D-4098-9D14-13D2CBBBCEFE}">
      <dgm:prSet/>
      <dgm:spPr/>
      <dgm:t>
        <a:bodyPr/>
        <a:lstStyle/>
        <a:p>
          <a:endParaRPr lang="de-DE"/>
        </a:p>
      </dgm:t>
    </dgm:pt>
    <dgm:pt modelId="{B7C939F4-8B18-4192-A683-D0FC710FF15E}">
      <dgm:prSet phldrT="[Text]" custT="1"/>
      <dgm:spPr/>
      <dgm:t>
        <a:bodyPr/>
        <a:lstStyle/>
        <a:p>
          <a:r>
            <a:rPr lang="de-DE" sz="1800" dirty="0"/>
            <a:t>Betriebspraktikum</a:t>
          </a:r>
        </a:p>
        <a:p>
          <a:r>
            <a:rPr lang="de-DE" sz="1800" dirty="0"/>
            <a:t>(2 Wochen)</a:t>
          </a:r>
        </a:p>
      </dgm:t>
    </dgm:pt>
    <dgm:pt modelId="{FE2A8F0A-816D-4CAD-AF3B-B438CD2A9CCB}" type="parTrans" cxnId="{11466F91-DD37-4077-B57C-7ABEA2B8ADFB}">
      <dgm:prSet/>
      <dgm:spPr/>
      <dgm:t>
        <a:bodyPr/>
        <a:lstStyle/>
        <a:p>
          <a:endParaRPr lang="de-DE"/>
        </a:p>
      </dgm:t>
    </dgm:pt>
    <dgm:pt modelId="{38DF0C62-38FB-41A1-BFA4-585FDD645D7E}" type="sibTrans" cxnId="{11466F91-DD37-4077-B57C-7ABEA2B8ADFB}">
      <dgm:prSet/>
      <dgm:spPr/>
      <dgm:t>
        <a:bodyPr/>
        <a:lstStyle/>
        <a:p>
          <a:endParaRPr lang="de-DE"/>
        </a:p>
      </dgm:t>
    </dgm:pt>
    <dgm:pt modelId="{3FE5587B-E899-43CA-B852-19A0BE1B31AD}">
      <dgm:prSet phldrT="[Text]" custT="1"/>
      <dgm:spPr/>
      <dgm:t>
        <a:bodyPr/>
        <a:lstStyle/>
        <a:p>
          <a:r>
            <a:rPr lang="de-DE" sz="1800" dirty="0"/>
            <a:t>Berufsfeld-erkundungen</a:t>
          </a:r>
        </a:p>
      </dgm:t>
    </dgm:pt>
    <dgm:pt modelId="{D01C0772-2AFD-484B-9B07-332E17866929}" type="parTrans" cxnId="{0A296E56-045D-4E5C-85E6-1AC8D9960B54}">
      <dgm:prSet/>
      <dgm:spPr/>
      <dgm:t>
        <a:bodyPr/>
        <a:lstStyle/>
        <a:p>
          <a:endParaRPr lang="de-DE"/>
        </a:p>
      </dgm:t>
    </dgm:pt>
    <dgm:pt modelId="{FE1D8DF1-F493-410B-B6EB-C86A2949B131}" type="sibTrans" cxnId="{0A296E56-045D-4E5C-85E6-1AC8D9960B54}">
      <dgm:prSet/>
      <dgm:spPr/>
      <dgm:t>
        <a:bodyPr/>
        <a:lstStyle/>
        <a:p>
          <a:endParaRPr lang="de-DE"/>
        </a:p>
      </dgm:t>
    </dgm:pt>
    <dgm:pt modelId="{F326B9C5-FB7E-47BA-90FA-6EA7CF42C153}">
      <dgm:prSet phldrT="[Text]" custT="1"/>
      <dgm:spPr/>
      <dgm:t>
        <a:bodyPr/>
        <a:lstStyle/>
        <a:p>
          <a:r>
            <a:rPr lang="de-DE" sz="1800" dirty="0"/>
            <a:t>Besuch der FOM</a:t>
          </a:r>
        </a:p>
      </dgm:t>
    </dgm:pt>
    <dgm:pt modelId="{4BBF9B66-19D4-4CAA-8FE2-7D5832F6C341}" type="parTrans" cxnId="{9CE0FCAB-0BE4-41E5-A4F7-37A11C3876C2}">
      <dgm:prSet/>
      <dgm:spPr/>
      <dgm:t>
        <a:bodyPr/>
        <a:lstStyle/>
        <a:p>
          <a:endParaRPr lang="de-DE"/>
        </a:p>
      </dgm:t>
    </dgm:pt>
    <dgm:pt modelId="{6924DFEF-A709-4A9B-8A60-E02D054B8860}" type="sibTrans" cxnId="{9CE0FCAB-0BE4-41E5-A4F7-37A11C3876C2}">
      <dgm:prSet/>
      <dgm:spPr/>
      <dgm:t>
        <a:bodyPr/>
        <a:lstStyle/>
        <a:p>
          <a:endParaRPr lang="de-DE"/>
        </a:p>
      </dgm:t>
    </dgm:pt>
    <dgm:pt modelId="{86B7F614-62B4-4C9C-B392-8AA2629A3BD8}">
      <dgm:prSet/>
      <dgm:spPr/>
      <dgm:t>
        <a:bodyPr/>
        <a:lstStyle/>
        <a:p>
          <a:r>
            <a:rPr lang="de-DE" dirty="0"/>
            <a:t>Anschluss-vereinbarungen</a:t>
          </a:r>
        </a:p>
      </dgm:t>
    </dgm:pt>
    <dgm:pt modelId="{3ADD4642-F78A-4CD1-9D6D-8415D45A23EE}" type="parTrans" cxnId="{74C3DC0E-23CA-4C33-8596-ABC1C1E75265}">
      <dgm:prSet/>
      <dgm:spPr/>
      <dgm:t>
        <a:bodyPr/>
        <a:lstStyle/>
        <a:p>
          <a:endParaRPr lang="de-DE"/>
        </a:p>
      </dgm:t>
    </dgm:pt>
    <dgm:pt modelId="{27A8D0F8-045F-4CAE-B3D2-198938166C91}" type="sibTrans" cxnId="{74C3DC0E-23CA-4C33-8596-ABC1C1E75265}">
      <dgm:prSet/>
      <dgm:spPr/>
      <dgm:t>
        <a:bodyPr/>
        <a:lstStyle/>
        <a:p>
          <a:endParaRPr lang="de-DE"/>
        </a:p>
      </dgm:t>
    </dgm:pt>
    <dgm:pt modelId="{57435BAA-46E9-42FD-B6B4-C6A114C375E6}">
      <dgm:prSet phldrT="[Text]" custT="1"/>
      <dgm:spPr/>
      <dgm:t>
        <a:bodyPr/>
        <a:lstStyle/>
        <a:p>
          <a:r>
            <a:rPr lang="de-DE" sz="1800" dirty="0" err="1"/>
            <a:t>Vocatium</a:t>
          </a:r>
          <a:r>
            <a:rPr lang="de-DE" sz="1800" dirty="0"/>
            <a:t>-Messe</a:t>
          </a:r>
        </a:p>
      </dgm:t>
    </dgm:pt>
    <dgm:pt modelId="{B2A3EA4F-8E29-4EE9-95A0-EA831C8BCAE7}" type="parTrans" cxnId="{A4FD583C-DB1C-4C9C-8555-0228C3527F68}">
      <dgm:prSet/>
      <dgm:spPr/>
      <dgm:t>
        <a:bodyPr/>
        <a:lstStyle/>
        <a:p>
          <a:endParaRPr lang="de-DE"/>
        </a:p>
      </dgm:t>
    </dgm:pt>
    <dgm:pt modelId="{B4132041-3CE1-4AAA-A992-86AA30EF9120}" type="sibTrans" cxnId="{A4FD583C-DB1C-4C9C-8555-0228C3527F68}">
      <dgm:prSet/>
      <dgm:spPr/>
      <dgm:t>
        <a:bodyPr/>
        <a:lstStyle/>
        <a:p>
          <a:endParaRPr lang="de-DE"/>
        </a:p>
      </dgm:t>
    </dgm:pt>
    <dgm:pt modelId="{E71534C2-3491-41EA-8EE3-A7C33795DB23}">
      <dgm:prSet phldrT="[Text]" custT="1"/>
      <dgm:spPr/>
      <dgm:t>
        <a:bodyPr/>
        <a:lstStyle/>
        <a:p>
          <a:r>
            <a:rPr lang="de-DE" sz="1400" dirty="0"/>
            <a:t>Workshops: Entscheidungs-kompetenz I/II</a:t>
          </a:r>
        </a:p>
      </dgm:t>
    </dgm:pt>
    <dgm:pt modelId="{F1D9607E-AF72-4711-BC58-C58809BA23BD}" type="parTrans" cxnId="{2013C50E-3C7A-49BC-B725-EFDE37AAA672}">
      <dgm:prSet/>
      <dgm:spPr/>
      <dgm:t>
        <a:bodyPr/>
        <a:lstStyle/>
        <a:p>
          <a:endParaRPr lang="de-DE"/>
        </a:p>
      </dgm:t>
    </dgm:pt>
    <dgm:pt modelId="{BA348840-CE16-409C-8913-20C61CD4EB25}" type="sibTrans" cxnId="{2013C50E-3C7A-49BC-B725-EFDE37AAA672}">
      <dgm:prSet/>
      <dgm:spPr/>
      <dgm:t>
        <a:bodyPr/>
        <a:lstStyle/>
        <a:p>
          <a:endParaRPr lang="de-DE"/>
        </a:p>
      </dgm:t>
    </dgm:pt>
    <dgm:pt modelId="{FE208C6E-8AE9-4EB0-94D3-2D95A87AF12E}">
      <dgm:prSet phldrT="[Text]" custT="1"/>
      <dgm:spPr/>
      <dgm:t>
        <a:bodyPr/>
        <a:lstStyle/>
        <a:p>
          <a:r>
            <a:rPr lang="de-DE" sz="1600" dirty="0"/>
            <a:t>Informations-vorträge</a:t>
          </a:r>
        </a:p>
      </dgm:t>
    </dgm:pt>
    <dgm:pt modelId="{302E195C-09C0-4537-A067-C41B14FA02E6}" type="parTrans" cxnId="{B8F4BE9A-6FD6-4155-8509-50567FBD69B8}">
      <dgm:prSet/>
      <dgm:spPr/>
      <dgm:t>
        <a:bodyPr/>
        <a:lstStyle/>
        <a:p>
          <a:endParaRPr lang="de-DE"/>
        </a:p>
      </dgm:t>
    </dgm:pt>
    <dgm:pt modelId="{CFD8DDA2-C460-49F7-86C5-0321AE982F4D}" type="sibTrans" cxnId="{B8F4BE9A-6FD6-4155-8509-50567FBD69B8}">
      <dgm:prSet/>
      <dgm:spPr/>
      <dgm:t>
        <a:bodyPr/>
        <a:lstStyle/>
        <a:p>
          <a:endParaRPr lang="de-DE"/>
        </a:p>
      </dgm:t>
    </dgm:pt>
    <dgm:pt modelId="{CD508520-9E5C-4E0B-B7D3-B5C3EBB793D5}">
      <dgm:prSet phldrT="[Text]" custT="1"/>
      <dgm:spPr/>
      <dgm:t>
        <a:bodyPr/>
        <a:lstStyle/>
        <a:p>
          <a:r>
            <a:rPr lang="de-DE" sz="1800" dirty="0"/>
            <a:t>Bewerbertraining</a:t>
          </a:r>
        </a:p>
      </dgm:t>
    </dgm:pt>
    <dgm:pt modelId="{7B2B83AF-1704-471A-9F2B-62565C749EA7}" type="parTrans" cxnId="{4325CF01-4C99-466F-A91F-AF47AE1EDADD}">
      <dgm:prSet/>
      <dgm:spPr/>
      <dgm:t>
        <a:bodyPr/>
        <a:lstStyle/>
        <a:p>
          <a:endParaRPr lang="de-DE"/>
        </a:p>
      </dgm:t>
    </dgm:pt>
    <dgm:pt modelId="{8AFEB092-AF78-4EDD-A99C-CCB1BB9144F0}" type="sibTrans" cxnId="{4325CF01-4C99-466F-A91F-AF47AE1EDADD}">
      <dgm:prSet/>
      <dgm:spPr/>
      <dgm:t>
        <a:bodyPr/>
        <a:lstStyle/>
        <a:p>
          <a:endParaRPr lang="de-DE"/>
        </a:p>
      </dgm:t>
    </dgm:pt>
    <dgm:pt modelId="{B1C49514-FD2A-4D65-832C-5EBD5D077B07}">
      <dgm:prSet phldrT="[Text]" custT="1"/>
      <dgm:spPr/>
      <dgm:t>
        <a:bodyPr/>
        <a:lstStyle/>
        <a:p>
          <a:r>
            <a:rPr lang="de-DE" sz="1800" dirty="0"/>
            <a:t>Info Studienplatzvergabe</a:t>
          </a:r>
        </a:p>
      </dgm:t>
    </dgm:pt>
    <dgm:pt modelId="{9A6D1281-74C0-4738-BAA3-3B0A1739E577}" type="parTrans" cxnId="{EDA906D1-FD72-4063-B898-F9B691D9B3DA}">
      <dgm:prSet/>
      <dgm:spPr/>
      <dgm:t>
        <a:bodyPr/>
        <a:lstStyle/>
        <a:p>
          <a:endParaRPr lang="de-DE"/>
        </a:p>
      </dgm:t>
    </dgm:pt>
    <dgm:pt modelId="{DB7FC98C-1154-45D3-9E83-24A0960852AC}" type="sibTrans" cxnId="{EDA906D1-FD72-4063-B898-F9B691D9B3DA}">
      <dgm:prSet/>
      <dgm:spPr/>
      <dgm:t>
        <a:bodyPr/>
        <a:lstStyle/>
        <a:p>
          <a:endParaRPr lang="de-DE"/>
        </a:p>
      </dgm:t>
    </dgm:pt>
    <dgm:pt modelId="{4E0C870F-C098-4456-9169-25C1CFDFF0C7}">
      <dgm:prSet custT="1"/>
      <dgm:spPr/>
      <dgm:t>
        <a:bodyPr/>
        <a:lstStyle/>
        <a:p>
          <a:r>
            <a:rPr lang="en-US" sz="1400" dirty="0"/>
            <a:t>Workshop: </a:t>
          </a:r>
          <a:r>
            <a:rPr lang="en-US" sz="1400" dirty="0" err="1"/>
            <a:t>Tragweite</a:t>
          </a:r>
          <a:r>
            <a:rPr lang="en-US" sz="1400" dirty="0"/>
            <a:t> der </a:t>
          </a:r>
          <a:r>
            <a:rPr lang="en-US" sz="1400" dirty="0" err="1"/>
            <a:t>Berufswahlentscheidung</a:t>
          </a:r>
          <a:endParaRPr lang="en-US" sz="1400" dirty="0"/>
        </a:p>
      </dgm:t>
    </dgm:pt>
    <dgm:pt modelId="{B7DBB86E-6218-4FB2-8823-18B99BDFC021}" type="parTrans" cxnId="{26EC2399-392B-4C33-89B9-D5E1BE102965}">
      <dgm:prSet/>
      <dgm:spPr/>
      <dgm:t>
        <a:bodyPr/>
        <a:lstStyle/>
        <a:p>
          <a:endParaRPr lang="en-US"/>
        </a:p>
      </dgm:t>
    </dgm:pt>
    <dgm:pt modelId="{FAD6D2C7-362F-4EAE-B68F-962ED08081A5}" type="sibTrans" cxnId="{26EC2399-392B-4C33-89B9-D5E1BE102965}">
      <dgm:prSet/>
      <dgm:spPr/>
      <dgm:t>
        <a:bodyPr/>
        <a:lstStyle/>
        <a:p>
          <a:endParaRPr lang="en-US"/>
        </a:p>
      </dgm:t>
    </dgm:pt>
    <dgm:pt modelId="{84FD444F-12DD-408B-A5A1-99C229967063}">
      <dgm:prSet custT="1"/>
      <dgm:spPr/>
      <dgm:t>
        <a:bodyPr/>
        <a:lstStyle/>
        <a:p>
          <a:r>
            <a:rPr lang="en-US" sz="1600" dirty="0"/>
            <a:t>Anschluss-</a:t>
          </a:r>
          <a:br>
            <a:rPr lang="en-US" sz="1600" dirty="0"/>
          </a:br>
          <a:r>
            <a:rPr lang="en-US" sz="1600" dirty="0" err="1"/>
            <a:t>vereinbarungen</a:t>
          </a:r>
          <a:endParaRPr lang="en-US" sz="1600" dirty="0"/>
        </a:p>
      </dgm:t>
    </dgm:pt>
    <dgm:pt modelId="{24CE605C-0AC9-43EC-B6A7-87D442EE97C4}" type="parTrans" cxnId="{A8E94FE1-1589-49AD-AEDA-E0133C9D8BC7}">
      <dgm:prSet/>
      <dgm:spPr/>
      <dgm:t>
        <a:bodyPr/>
        <a:lstStyle/>
        <a:p>
          <a:endParaRPr lang="en-US"/>
        </a:p>
      </dgm:t>
    </dgm:pt>
    <dgm:pt modelId="{48CF1CCC-86BD-4E74-B10E-9CB35A0F0C39}" type="sibTrans" cxnId="{A8E94FE1-1589-49AD-AEDA-E0133C9D8BC7}">
      <dgm:prSet/>
      <dgm:spPr/>
      <dgm:t>
        <a:bodyPr/>
        <a:lstStyle/>
        <a:p>
          <a:endParaRPr lang="en-US"/>
        </a:p>
      </dgm:t>
    </dgm:pt>
    <dgm:pt modelId="{BF2DA243-EE72-42AB-ABE9-15849542ABD5}">
      <dgm:prSet custT="1"/>
      <dgm:spPr/>
      <dgm:t>
        <a:bodyPr/>
        <a:lstStyle/>
        <a:p>
          <a:r>
            <a:rPr lang="en-US" sz="1800" dirty="0" err="1"/>
            <a:t>Finanzführerschein</a:t>
          </a:r>
          <a:endParaRPr lang="en-US" sz="1800" dirty="0"/>
        </a:p>
      </dgm:t>
    </dgm:pt>
    <dgm:pt modelId="{28CF87FB-9D16-4E86-863F-95DB13CC4370}" type="parTrans" cxnId="{C9D04EBB-05FE-4938-ACE6-776B165C774D}">
      <dgm:prSet/>
      <dgm:spPr/>
      <dgm:t>
        <a:bodyPr/>
        <a:lstStyle/>
        <a:p>
          <a:endParaRPr lang="en-US"/>
        </a:p>
      </dgm:t>
    </dgm:pt>
    <dgm:pt modelId="{AE353522-A371-4CAF-B07E-33104B0CB710}" type="sibTrans" cxnId="{C9D04EBB-05FE-4938-ACE6-776B165C774D}">
      <dgm:prSet/>
      <dgm:spPr/>
      <dgm:t>
        <a:bodyPr/>
        <a:lstStyle/>
        <a:p>
          <a:endParaRPr lang="en-US"/>
        </a:p>
      </dgm:t>
    </dgm:pt>
    <dgm:pt modelId="{56507F1B-6F86-47A8-95FD-EF8CD759D773}">
      <dgm:prSet/>
      <dgm:spPr/>
      <dgm:t>
        <a:bodyPr/>
        <a:lstStyle/>
        <a:p>
          <a:r>
            <a:rPr lang="en-US" dirty="0"/>
            <a:t>Business Knigge</a:t>
          </a:r>
        </a:p>
      </dgm:t>
    </dgm:pt>
    <dgm:pt modelId="{EABE38B7-EDB1-4B43-AE18-2655B1C7A191}" type="parTrans" cxnId="{4120BD59-D0FF-4AD6-89FF-ED09958BFE7D}">
      <dgm:prSet/>
      <dgm:spPr/>
      <dgm:t>
        <a:bodyPr/>
        <a:lstStyle/>
        <a:p>
          <a:endParaRPr lang="en-US"/>
        </a:p>
      </dgm:t>
    </dgm:pt>
    <dgm:pt modelId="{1C5C3460-84F7-4B83-8209-1F3E9A11FAF4}" type="sibTrans" cxnId="{4120BD59-D0FF-4AD6-89FF-ED09958BFE7D}">
      <dgm:prSet/>
      <dgm:spPr/>
      <dgm:t>
        <a:bodyPr/>
        <a:lstStyle/>
        <a:p>
          <a:endParaRPr lang="en-US"/>
        </a:p>
      </dgm:t>
    </dgm:pt>
    <dgm:pt modelId="{4EAC646E-45EB-45A5-9255-856CF10BAD0F}">
      <dgm:prSet custT="1"/>
      <dgm:spPr/>
      <dgm:t>
        <a:bodyPr/>
        <a:lstStyle/>
        <a:p>
          <a:r>
            <a:rPr lang="en-US" sz="1400" dirty="0"/>
            <a:t>Wege </a:t>
          </a:r>
          <a:r>
            <a:rPr lang="en-US" sz="1400" dirty="0" err="1"/>
            <a:t>nach</a:t>
          </a:r>
          <a:r>
            <a:rPr lang="en-US" sz="1400" dirty="0"/>
            <a:t> dem Abitur</a:t>
          </a:r>
        </a:p>
      </dgm:t>
    </dgm:pt>
    <dgm:pt modelId="{F388299D-A858-463F-A28C-6FC2F643BAF3}" type="parTrans" cxnId="{00BAD5BB-0ED9-4F94-AB04-98679BFDCE0A}">
      <dgm:prSet/>
      <dgm:spPr/>
      <dgm:t>
        <a:bodyPr/>
        <a:lstStyle/>
        <a:p>
          <a:endParaRPr lang="en-US"/>
        </a:p>
      </dgm:t>
    </dgm:pt>
    <dgm:pt modelId="{E045073B-5029-47DC-958A-981B10693CB1}" type="sibTrans" cxnId="{00BAD5BB-0ED9-4F94-AB04-98679BFDCE0A}">
      <dgm:prSet/>
      <dgm:spPr/>
      <dgm:t>
        <a:bodyPr/>
        <a:lstStyle/>
        <a:p>
          <a:endParaRPr lang="en-US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A10AE4C-DFC2-4A76-9319-19A37991CA7A}" type="pres">
      <dgm:prSet presAssocID="{B45BAA29-9B55-48D4-85E9-454FA72577B9}" presName="horFlow" presStyleCnt="0"/>
      <dgm:spPr/>
    </dgm:pt>
    <dgm:pt modelId="{84FC82C1-1342-4452-AB46-5D1CD182A6A2}" type="pres">
      <dgm:prSet presAssocID="{B45BAA29-9B55-48D4-85E9-454FA72577B9}" presName="bigChev" presStyleLbl="node1" presStyleIdx="0" presStyleCnt="6" custScaleX="124454"/>
      <dgm:spPr/>
    </dgm:pt>
    <dgm:pt modelId="{96C3EC27-28BE-4081-B9AD-AA616B4D4F7B}" type="pres">
      <dgm:prSet presAssocID="{08168479-7CF9-40DF-B057-4EBF129F007F}" presName="parTrans" presStyleCnt="0"/>
      <dgm:spPr/>
    </dgm:pt>
    <dgm:pt modelId="{F25C555E-1C99-4EE3-8BB8-E45560A78DE2}" type="pres">
      <dgm:prSet presAssocID="{4B40963D-E588-43B8-8EBA-E0121DA0A0E0}" presName="node" presStyleLbl="alignAccFollowNode1" presStyleIdx="0" presStyleCnt="18" custScaleX="244628">
        <dgm:presLayoutVars>
          <dgm:bulletEnabled val="1"/>
        </dgm:presLayoutVars>
      </dgm:prSet>
      <dgm:spPr/>
    </dgm:pt>
    <dgm:pt modelId="{EEBA2036-697C-4479-8CE5-1D76DCD71086}" type="pres">
      <dgm:prSet presAssocID="{9BB7D004-33AC-4D67-A050-E29C17EAAE41}" presName="sibTrans" presStyleCnt="0"/>
      <dgm:spPr/>
    </dgm:pt>
    <dgm:pt modelId="{A47FFBF4-92C9-4BD1-8496-FB9356645218}" type="pres">
      <dgm:prSet presAssocID="{DC4A66C0-6FFF-4DCF-B019-EA9740A5C9B6}" presName="node" presStyleLbl="alignAccFollowNode1" presStyleIdx="1" presStyleCnt="18" custScaleX="243185">
        <dgm:presLayoutVars>
          <dgm:bulletEnabled val="1"/>
        </dgm:presLayoutVars>
      </dgm:prSet>
      <dgm:spPr/>
    </dgm:pt>
    <dgm:pt modelId="{A963439F-4141-4B05-AF37-75E16ED6FEC3}" type="pres">
      <dgm:prSet presAssocID="{B45BAA29-9B55-48D4-85E9-454FA72577B9}" presName="vSp" presStyleCnt="0"/>
      <dgm:spPr/>
    </dgm:pt>
    <dgm:pt modelId="{B20369AC-4456-4D08-BEDE-869A35A0204E}" type="pres">
      <dgm:prSet presAssocID="{B38152D8-F8DA-4C99-87E1-ECBF107FF130}" presName="horFlow" presStyleCnt="0"/>
      <dgm:spPr/>
    </dgm:pt>
    <dgm:pt modelId="{E603825F-BD16-43F3-8CF8-BFE20E57ECA2}" type="pres">
      <dgm:prSet presAssocID="{B38152D8-F8DA-4C99-87E1-ECBF107FF130}" presName="bigChev" presStyleLbl="node1" presStyleIdx="1" presStyleCnt="6" custScaleX="124395"/>
      <dgm:spPr/>
    </dgm:pt>
    <dgm:pt modelId="{6266A5B6-F94F-41F4-8B8B-00BBA8BD8720}" type="pres">
      <dgm:prSet presAssocID="{D01C0772-2AFD-484B-9B07-332E17866929}" presName="parTrans" presStyleCnt="0"/>
      <dgm:spPr/>
    </dgm:pt>
    <dgm:pt modelId="{B2A27598-5ACA-4365-8BA8-7C2E965D2A3A}" type="pres">
      <dgm:prSet presAssocID="{3FE5587B-E899-43CA-B852-19A0BE1B31AD}" presName="node" presStyleLbl="alignAccFollowNode1" presStyleIdx="2" presStyleCnt="18" custScaleX="158005">
        <dgm:presLayoutVars>
          <dgm:bulletEnabled val="1"/>
        </dgm:presLayoutVars>
      </dgm:prSet>
      <dgm:spPr/>
    </dgm:pt>
    <dgm:pt modelId="{365232AE-CBCC-46A6-8412-F8408843B1B6}" type="pres">
      <dgm:prSet presAssocID="{FE1D8DF1-F493-410B-B6EB-C86A2949B131}" presName="sibTrans" presStyleCnt="0"/>
      <dgm:spPr/>
    </dgm:pt>
    <dgm:pt modelId="{8C033F5B-468A-4626-B0F3-28854671D411}" type="pres">
      <dgm:prSet presAssocID="{FE208C6E-8AE9-4EB0-94D3-2D95A87AF12E}" presName="node" presStyleLbl="alignAccFollowNode1" presStyleIdx="3" presStyleCnt="18" custScaleX="128039" custLinFactNeighborX="11208" custLinFactNeighborY="-3538">
        <dgm:presLayoutVars>
          <dgm:bulletEnabled val="1"/>
        </dgm:presLayoutVars>
      </dgm:prSet>
      <dgm:spPr/>
    </dgm:pt>
    <dgm:pt modelId="{10F68C04-95CA-4509-B544-9211CCF6DCF8}" type="pres">
      <dgm:prSet presAssocID="{CFD8DDA2-C460-49F7-86C5-0321AE982F4D}" presName="sibTrans" presStyleCnt="0"/>
      <dgm:spPr/>
    </dgm:pt>
    <dgm:pt modelId="{04375309-C06B-471D-843C-6CB71D60F2F4}" type="pres">
      <dgm:prSet presAssocID="{4E0C870F-C098-4456-9169-25C1CFDFF0C7}" presName="node" presStyleLbl="alignAccFollowNode1" presStyleIdx="4" presStyleCnt="18" custScaleX="174252" custLinFactNeighborX="24484" custLinFactNeighborY="-3538">
        <dgm:presLayoutVars>
          <dgm:bulletEnabled val="1"/>
        </dgm:presLayoutVars>
      </dgm:prSet>
      <dgm:spPr/>
    </dgm:pt>
    <dgm:pt modelId="{99C19ABC-7A95-49BA-A504-2D88D21DE96A}" type="pres">
      <dgm:prSet presAssocID="{FAD6D2C7-362F-4EAE-B68F-962ED08081A5}" presName="sibTrans" presStyleCnt="0"/>
      <dgm:spPr/>
    </dgm:pt>
    <dgm:pt modelId="{A47580B2-931E-44F0-87D1-2E9DD30D7C65}" type="pres">
      <dgm:prSet presAssocID="{84FD444F-12DD-408B-A5A1-99C229967063}" presName="node" presStyleLbl="alignAccFollowNode1" presStyleIdx="5" presStyleCnt="18" custScaleX="141454" custLinFactNeighborX="79918" custLinFactNeighborY="-3538">
        <dgm:presLayoutVars>
          <dgm:bulletEnabled val="1"/>
        </dgm:presLayoutVars>
      </dgm:prSet>
      <dgm:spPr/>
    </dgm:pt>
    <dgm:pt modelId="{EFF82592-501D-4267-8C19-7A06AC3E6BA1}" type="pres">
      <dgm:prSet presAssocID="{B38152D8-F8DA-4C99-87E1-ECBF107FF130}" presName="vSp" presStyleCnt="0"/>
      <dgm:spPr/>
    </dgm:pt>
    <dgm:pt modelId="{D5703045-BBF7-47C3-A45C-DE0F73665EAD}" type="pres">
      <dgm:prSet presAssocID="{B6F4A479-F222-49C4-8942-517173CE97E8}" presName="horFlow" presStyleCnt="0"/>
      <dgm:spPr/>
    </dgm:pt>
    <dgm:pt modelId="{3B28EE8E-A280-4D0F-A390-9EAAA3528BD0}" type="pres">
      <dgm:prSet presAssocID="{B6F4A479-F222-49C4-8942-517173CE97E8}" presName="bigChev" presStyleLbl="node1" presStyleIdx="2" presStyleCnt="6" custScaleX="122040"/>
      <dgm:spPr/>
    </dgm:pt>
    <dgm:pt modelId="{2EE18CEB-0AD2-43C1-8412-C476DA690DC4}" type="pres">
      <dgm:prSet presAssocID="{FE2A8F0A-816D-4CAD-AF3B-B438CD2A9CCB}" presName="parTrans" presStyleCnt="0"/>
      <dgm:spPr/>
    </dgm:pt>
    <dgm:pt modelId="{743FCA15-BD39-46DA-86C8-C3505A6DF631}" type="pres">
      <dgm:prSet presAssocID="{B7C939F4-8B18-4192-A683-D0FC710FF15E}" presName="node" presStyleLbl="alignAccFollowNode1" presStyleIdx="6" presStyleCnt="18" custScaleX="232675">
        <dgm:presLayoutVars>
          <dgm:bulletEnabled val="1"/>
        </dgm:presLayoutVars>
      </dgm:prSet>
      <dgm:spPr/>
    </dgm:pt>
    <dgm:pt modelId="{0081F72B-2F94-4378-9D25-78F089050707}" type="pres">
      <dgm:prSet presAssocID="{38DF0C62-38FB-41A1-BFA4-585FDD645D7E}" presName="sibTrans" presStyleCnt="0"/>
      <dgm:spPr/>
    </dgm:pt>
    <dgm:pt modelId="{FACE4E37-3A3D-46A5-817C-944B513A3985}" type="pres">
      <dgm:prSet presAssocID="{CD508520-9E5C-4E0B-B7D3-B5C3EBB793D5}" presName="node" presStyleLbl="alignAccFollowNode1" presStyleIdx="7" presStyleCnt="18" custScaleX="256276">
        <dgm:presLayoutVars>
          <dgm:bulletEnabled val="1"/>
        </dgm:presLayoutVars>
      </dgm:prSet>
      <dgm:spPr/>
    </dgm:pt>
    <dgm:pt modelId="{823C1808-0BA4-40BD-BEDD-54D1092202D2}" type="pres">
      <dgm:prSet presAssocID="{B6F4A479-F222-49C4-8942-517173CE97E8}" presName="vSp" presStyleCnt="0"/>
      <dgm:spPr/>
    </dgm:pt>
    <dgm:pt modelId="{BCED5A93-AF8C-42C2-B8BB-2C3BB5C04F15}" type="pres">
      <dgm:prSet presAssocID="{C555E3EE-FE4A-42EA-A11E-73D8699D2A72}" presName="horFlow" presStyleCnt="0"/>
      <dgm:spPr/>
    </dgm:pt>
    <dgm:pt modelId="{1AA0A5D2-54AC-4CF9-A35E-1344BE4A2595}" type="pres">
      <dgm:prSet presAssocID="{C555E3EE-FE4A-42EA-A11E-73D8699D2A72}" presName="bigChev" presStyleLbl="node1" presStyleIdx="3" presStyleCnt="6" custScaleX="119595"/>
      <dgm:spPr/>
    </dgm:pt>
    <dgm:pt modelId="{F515BC27-BBC4-4435-8FD6-C2938B0A17B4}" type="pres">
      <dgm:prSet presAssocID="{46AFFFEC-300B-4265-B72F-73F2AF93D4ED}" presName="parTrans" presStyleCnt="0"/>
      <dgm:spPr/>
    </dgm:pt>
    <dgm:pt modelId="{9B2714CC-F5D2-45F7-A7FD-9A60359D8713}" type="pres">
      <dgm:prSet presAssocID="{1EA389CB-6023-4D41-945C-98474BC06DDD}" presName="node" presStyleLbl="alignAccFollowNode1" presStyleIdx="8" presStyleCnt="18" custScaleX="195414">
        <dgm:presLayoutVars>
          <dgm:bulletEnabled val="1"/>
        </dgm:presLayoutVars>
      </dgm:prSet>
      <dgm:spPr/>
    </dgm:pt>
    <dgm:pt modelId="{7E173DF1-9062-45A4-A813-D00D93190E25}" type="pres">
      <dgm:prSet presAssocID="{8CFE4620-2781-4E95-94C7-2B690D493777}" presName="sibTrans" presStyleCnt="0"/>
      <dgm:spPr/>
    </dgm:pt>
    <dgm:pt modelId="{0918A1D4-CB6C-407B-9337-62294051EB6C}" type="pres">
      <dgm:prSet presAssocID="{BF2DA243-EE72-42AB-ABE9-15849542ABD5}" presName="node" presStyleLbl="alignAccFollowNode1" presStyleIdx="9" presStyleCnt="18" custScaleX="181575">
        <dgm:presLayoutVars>
          <dgm:bulletEnabled val="1"/>
        </dgm:presLayoutVars>
      </dgm:prSet>
      <dgm:spPr/>
    </dgm:pt>
    <dgm:pt modelId="{E9E743FA-B911-41EB-A1EE-14BCB674BC81}" type="pres">
      <dgm:prSet presAssocID="{AE353522-A371-4CAF-B07E-33104B0CB710}" presName="sibTrans" presStyleCnt="0"/>
      <dgm:spPr/>
    </dgm:pt>
    <dgm:pt modelId="{B4062180-19F8-4DFC-BFEF-06E480052056}" type="pres">
      <dgm:prSet presAssocID="{56507F1B-6F86-47A8-95FD-EF8CD759D773}" presName="node" presStyleLbl="alignAccFollowNode1" presStyleIdx="10" presStyleCnt="18">
        <dgm:presLayoutVars>
          <dgm:bulletEnabled val="1"/>
        </dgm:presLayoutVars>
      </dgm:prSet>
      <dgm:spPr/>
    </dgm:pt>
    <dgm:pt modelId="{FE779312-48A7-4701-8681-654684D396C7}" type="pres">
      <dgm:prSet presAssocID="{C555E3EE-FE4A-42EA-A11E-73D8699D2A72}" presName="vSp" presStyleCnt="0"/>
      <dgm:spPr/>
    </dgm:pt>
    <dgm:pt modelId="{7114019D-0146-4F5D-9AC5-0C54CCA69799}" type="pres">
      <dgm:prSet presAssocID="{4962D0CE-F1EC-4C70-893F-BBB02ABF4849}" presName="horFlow" presStyleCnt="0"/>
      <dgm:spPr/>
    </dgm:pt>
    <dgm:pt modelId="{BF689FB1-324D-425E-B207-81D0750A9A55}" type="pres">
      <dgm:prSet presAssocID="{4962D0CE-F1EC-4C70-893F-BBB02ABF4849}" presName="bigChev" presStyleLbl="node1" presStyleIdx="4" presStyleCnt="6" custScaleX="119595"/>
      <dgm:spPr/>
    </dgm:pt>
    <dgm:pt modelId="{802C2C2C-0017-4B99-A7DD-D24C6C85CC36}" type="pres">
      <dgm:prSet presAssocID="{4BBF9B66-19D4-4CAA-8FE2-7D5832F6C341}" presName="parTrans" presStyleCnt="0"/>
      <dgm:spPr/>
    </dgm:pt>
    <dgm:pt modelId="{1ED4A0F3-159A-457A-A115-EDA49A2121A9}" type="pres">
      <dgm:prSet presAssocID="{F326B9C5-FB7E-47BA-90FA-6EA7CF42C153}" presName="node" presStyleLbl="alignAccFollowNode1" presStyleIdx="11" presStyleCnt="18" custScaleX="130784">
        <dgm:presLayoutVars>
          <dgm:bulletEnabled val="1"/>
        </dgm:presLayoutVars>
      </dgm:prSet>
      <dgm:spPr/>
    </dgm:pt>
    <dgm:pt modelId="{4FAAA9EB-9BC5-47E7-8305-F2D97FCD00FD}" type="pres">
      <dgm:prSet presAssocID="{6924DFEF-A709-4A9B-8A60-E02D054B8860}" presName="sibTrans" presStyleCnt="0"/>
      <dgm:spPr/>
    </dgm:pt>
    <dgm:pt modelId="{AD199C84-AE04-4218-BA9F-C3393483EA52}" type="pres">
      <dgm:prSet presAssocID="{F2AD7F32-6824-4058-AC4B-92CED3614D41}" presName="node" presStyleLbl="alignAccFollowNode1" presStyleIdx="12" presStyleCnt="18" custScaleX="157472" custLinFactNeighborX="9626">
        <dgm:presLayoutVars>
          <dgm:bulletEnabled val="1"/>
        </dgm:presLayoutVars>
      </dgm:prSet>
      <dgm:spPr/>
    </dgm:pt>
    <dgm:pt modelId="{7907D809-274A-49D8-9055-5F9AB8677A04}" type="pres">
      <dgm:prSet presAssocID="{938F0944-1E75-4D04-BC9E-BA9AC6A13500}" presName="sibTrans" presStyleCnt="0"/>
      <dgm:spPr/>
    </dgm:pt>
    <dgm:pt modelId="{16A8E7FC-8734-4A32-B1C2-AD74BB4466F1}" type="pres">
      <dgm:prSet presAssocID="{E71534C2-3491-41EA-8EE3-A7C33795DB23}" presName="node" presStyleLbl="alignAccFollowNode1" presStyleIdx="13" presStyleCnt="18" custScaleX="141175">
        <dgm:presLayoutVars>
          <dgm:bulletEnabled val="1"/>
        </dgm:presLayoutVars>
      </dgm:prSet>
      <dgm:spPr/>
    </dgm:pt>
    <dgm:pt modelId="{56B626F7-031F-445F-847D-3745756368CE}" type="pres">
      <dgm:prSet presAssocID="{BA348840-CE16-409C-8913-20C61CD4EB25}" presName="sibTrans" presStyleCnt="0"/>
      <dgm:spPr/>
    </dgm:pt>
    <dgm:pt modelId="{313C4E16-ECAC-49AA-9A33-C9DE6E7CDDB7}" type="pres">
      <dgm:prSet presAssocID="{86B7F614-62B4-4C9C-B392-8AA2629A3BD8}" presName="node" presStyleLbl="alignAccFollowNode1" presStyleIdx="14" presStyleCnt="18" custScaleX="135480" custLinFactNeighborX="34978">
        <dgm:presLayoutVars>
          <dgm:bulletEnabled val="1"/>
        </dgm:presLayoutVars>
      </dgm:prSet>
      <dgm:spPr/>
    </dgm:pt>
    <dgm:pt modelId="{063BD786-60AE-4368-9E97-EF9E1E8B7E41}" type="pres">
      <dgm:prSet presAssocID="{27A8D0F8-045F-4CAE-B3D2-198938166C91}" presName="sibTrans" presStyleCnt="0"/>
      <dgm:spPr/>
    </dgm:pt>
    <dgm:pt modelId="{D662A6AB-7C7B-4C6B-8BDB-B29E46ACB399}" type="pres">
      <dgm:prSet presAssocID="{4EAC646E-45EB-45A5-9255-856CF10BAD0F}" presName="node" presStyleLbl="alignAccFollowNode1" presStyleIdx="15" presStyleCnt="18" custLinFactX="-98947" custLinFactY="15436" custLinFactNeighborX="-100000" custLinFactNeighborY="100000">
        <dgm:presLayoutVars>
          <dgm:bulletEnabled val="1"/>
        </dgm:presLayoutVars>
      </dgm:prSet>
      <dgm:spPr/>
    </dgm:pt>
    <dgm:pt modelId="{C490EC75-8D6C-4AA0-9687-39655F032B25}" type="pres">
      <dgm:prSet presAssocID="{4962D0CE-F1EC-4C70-893F-BBB02ABF4849}" presName="vSp" presStyleCnt="0"/>
      <dgm:spPr/>
    </dgm:pt>
    <dgm:pt modelId="{A11023C8-D831-4B5B-9603-FDE7C5E34BD5}" type="pres">
      <dgm:prSet presAssocID="{19C511AB-BB5B-4224-835F-89BD6F9F3C68}" presName="horFlow" presStyleCnt="0"/>
      <dgm:spPr/>
    </dgm:pt>
    <dgm:pt modelId="{6D0910F2-FADE-48B6-ABB8-9F24BF8689FE}" type="pres">
      <dgm:prSet presAssocID="{19C511AB-BB5B-4224-835F-89BD6F9F3C68}" presName="bigChev" presStyleLbl="node1" presStyleIdx="5" presStyleCnt="6" custScaleX="119000"/>
      <dgm:spPr/>
    </dgm:pt>
    <dgm:pt modelId="{84BCEDC5-7CE2-466A-B535-A65941ABFA43}" type="pres">
      <dgm:prSet presAssocID="{B2A3EA4F-8E29-4EE9-95A0-EA831C8BCAE7}" presName="parTrans" presStyleCnt="0"/>
      <dgm:spPr/>
    </dgm:pt>
    <dgm:pt modelId="{D1795E87-6849-4CB0-A469-F1B108477299}" type="pres">
      <dgm:prSet presAssocID="{57435BAA-46E9-42FD-B6B4-C6A114C375E6}" presName="node" presStyleLbl="alignAccFollowNode1" presStyleIdx="16" presStyleCnt="18" custScaleX="156982">
        <dgm:presLayoutVars>
          <dgm:bulletEnabled val="1"/>
        </dgm:presLayoutVars>
      </dgm:prSet>
      <dgm:spPr/>
    </dgm:pt>
    <dgm:pt modelId="{971029FD-0C12-47C7-8CFF-1CBF53999329}" type="pres">
      <dgm:prSet presAssocID="{B4132041-3CE1-4AAA-A992-86AA30EF9120}" presName="sibTrans" presStyleCnt="0"/>
      <dgm:spPr/>
    </dgm:pt>
    <dgm:pt modelId="{078C1212-FFFA-4C3C-9FBE-342222CC969F}" type="pres">
      <dgm:prSet presAssocID="{B1C49514-FD2A-4D65-832C-5EBD5D077B07}" presName="node" presStyleLbl="alignAccFollowNode1" presStyleIdx="17" presStyleCnt="18" custScaleX="220885">
        <dgm:presLayoutVars>
          <dgm:bulletEnabled val="1"/>
        </dgm:presLayoutVars>
      </dgm:prSet>
      <dgm:spPr/>
    </dgm:pt>
  </dgm:ptLst>
  <dgm:cxnLst>
    <dgm:cxn modelId="{4325CF01-4C99-466F-A91F-AF47AE1EDADD}" srcId="{B6F4A479-F222-49C4-8942-517173CE97E8}" destId="{CD508520-9E5C-4E0B-B7D3-B5C3EBB793D5}" srcOrd="1" destOrd="0" parTransId="{7B2B83AF-1704-471A-9F2B-62565C749EA7}" sibTransId="{8AFEB092-AF78-4EDD-A99C-CCB1BB9144F0}"/>
    <dgm:cxn modelId="{2013C50E-3C7A-49BC-B725-EFDE37AAA672}" srcId="{4962D0CE-F1EC-4C70-893F-BBB02ABF4849}" destId="{E71534C2-3491-41EA-8EE3-A7C33795DB23}" srcOrd="2" destOrd="0" parTransId="{F1D9607E-AF72-4711-BC58-C58809BA23BD}" sibTransId="{BA348840-CE16-409C-8913-20C61CD4EB25}"/>
    <dgm:cxn modelId="{74C3DC0E-23CA-4C33-8596-ABC1C1E75265}" srcId="{4962D0CE-F1EC-4C70-893F-BBB02ABF4849}" destId="{86B7F614-62B4-4C9C-B392-8AA2629A3BD8}" srcOrd="3" destOrd="0" parTransId="{3ADD4642-F78A-4CD1-9D6D-8415D45A23EE}" sibTransId="{27A8D0F8-045F-4CAE-B3D2-198938166C91}"/>
    <dgm:cxn modelId="{C0AB6811-9B72-4C20-9ABE-A875CBAE6A79}" srcId="{C555E3EE-FE4A-42EA-A11E-73D8699D2A72}" destId="{1EA389CB-6023-4D41-945C-98474BC06DDD}" srcOrd="0" destOrd="0" parTransId="{46AFFFEC-300B-4265-B72F-73F2AF93D4ED}" sibTransId="{8CFE4620-2781-4E95-94C7-2B690D493777}"/>
    <dgm:cxn modelId="{C2881416-A813-455B-A088-7A0841DCFF84}" type="presOf" srcId="{4EAC646E-45EB-45A5-9255-856CF10BAD0F}" destId="{D662A6AB-7C7B-4C6B-8BDB-B29E46ACB399}" srcOrd="0" destOrd="0" presId="urn:microsoft.com/office/officeart/2005/8/layout/lProcess3"/>
    <dgm:cxn modelId="{48FDB323-4EB6-4602-92CB-E6401B176EBF}" type="presOf" srcId="{86B7F614-62B4-4C9C-B392-8AA2629A3BD8}" destId="{313C4E16-ECAC-49AA-9A33-C9DE6E7CDDB7}" srcOrd="0" destOrd="0" presId="urn:microsoft.com/office/officeart/2005/8/layout/lProcess3"/>
    <dgm:cxn modelId="{640CBC29-F898-49ED-9FE6-C188FCCF9886}" type="presOf" srcId="{F2AD7F32-6824-4058-AC4B-92CED3614D41}" destId="{AD199C84-AE04-4218-BA9F-C3393483EA52}" srcOrd="0" destOrd="0" presId="urn:microsoft.com/office/officeart/2005/8/layout/lProcess3"/>
    <dgm:cxn modelId="{91C5D531-FA2F-4602-B206-5ACF9187C3F4}" type="presOf" srcId="{CD508520-9E5C-4E0B-B7D3-B5C3EBB793D5}" destId="{FACE4E37-3A3D-46A5-817C-944B513A3985}" srcOrd="0" destOrd="0" presId="urn:microsoft.com/office/officeart/2005/8/layout/lProcess3"/>
    <dgm:cxn modelId="{59942F39-2585-43BB-9C9E-62C30584C75E}" type="presOf" srcId="{B6F4A479-F222-49C4-8942-517173CE97E8}" destId="{3B28EE8E-A280-4D0F-A390-9EAAA3528BD0}" srcOrd="0" destOrd="0" presId="urn:microsoft.com/office/officeart/2005/8/layout/lProcess3"/>
    <dgm:cxn modelId="{A4FD583C-DB1C-4C9C-8555-0228C3527F68}" srcId="{19C511AB-BB5B-4224-835F-89BD6F9F3C68}" destId="{57435BAA-46E9-42FD-B6B4-C6A114C375E6}" srcOrd="0" destOrd="0" parTransId="{B2A3EA4F-8E29-4EE9-95A0-EA831C8BCAE7}" sibTransId="{B4132041-3CE1-4AAA-A992-86AA30EF9120}"/>
    <dgm:cxn modelId="{C33E613F-D3ED-4CD6-94E3-D0940F29D75E}" srcId="{B45BAA29-9B55-48D4-85E9-454FA72577B9}" destId="{4B40963D-E588-43B8-8EBA-E0121DA0A0E0}" srcOrd="0" destOrd="0" parTransId="{08168479-7CF9-40DF-B057-4EBF129F007F}" sibTransId="{9BB7D004-33AC-4D67-A050-E29C17EAAE41}"/>
    <dgm:cxn modelId="{826BFC40-E242-4CD6-A52B-A2163E8166AE}" srcId="{3F9AA0FA-C712-4520-8979-3F2D0F7B0404}" destId="{C555E3EE-FE4A-42EA-A11E-73D8699D2A72}" srcOrd="3" destOrd="0" parTransId="{69D21A6C-8DF5-4224-9088-92DE9220BFD0}" sibTransId="{125A74A3-4B22-41B2-9B1F-29ED3732D875}"/>
    <dgm:cxn modelId="{CCDA0A60-9790-4346-B3C0-A609D2350989}" srcId="{4962D0CE-F1EC-4C70-893F-BBB02ABF4849}" destId="{F2AD7F32-6824-4058-AC4B-92CED3614D41}" srcOrd="1" destOrd="0" parTransId="{6883D136-2B2D-4283-A48A-2F364791E02A}" sibTransId="{938F0944-1E75-4D04-BC9E-BA9AC6A13500}"/>
    <dgm:cxn modelId="{A8782351-A728-4355-96A8-D850D6E06985}" srcId="{3F9AA0FA-C712-4520-8979-3F2D0F7B0404}" destId="{B38152D8-F8DA-4C99-87E1-ECBF107FF130}" srcOrd="1" destOrd="0" parTransId="{F3B83E61-1FBC-47AC-9842-71D071E836AF}" sibTransId="{F62372AF-4E6D-46E8-B319-22D6206DC0E5}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0EA75E56-5C76-4ECF-B2EF-8BDC5DA2A31E}" srcId="{B45BAA29-9B55-48D4-85E9-454FA72577B9}" destId="{DC4A66C0-6FFF-4DCF-B019-EA9740A5C9B6}" srcOrd="1" destOrd="0" parTransId="{C3514706-A7BB-4A8E-BF9A-9CF65F0DE2CB}" sibTransId="{DD6B9286-08D9-4AE8-8BBB-E5C89CCD6384}"/>
    <dgm:cxn modelId="{0A296E56-045D-4E5C-85E6-1AC8D9960B54}" srcId="{B38152D8-F8DA-4C99-87E1-ECBF107FF130}" destId="{3FE5587B-E899-43CA-B852-19A0BE1B31AD}" srcOrd="0" destOrd="0" parTransId="{D01C0772-2AFD-484B-9B07-332E17866929}" sibTransId="{FE1D8DF1-F493-410B-B6EB-C86A2949B131}"/>
    <dgm:cxn modelId="{03E1D076-F9CC-4132-B360-D28694276B09}" type="presOf" srcId="{57435BAA-46E9-42FD-B6B4-C6A114C375E6}" destId="{D1795E87-6849-4CB0-A469-F1B108477299}" srcOrd="0" destOrd="0" presId="urn:microsoft.com/office/officeart/2005/8/layout/lProcess3"/>
    <dgm:cxn modelId="{4120BD59-D0FF-4AD6-89FF-ED09958BFE7D}" srcId="{C555E3EE-FE4A-42EA-A11E-73D8699D2A72}" destId="{56507F1B-6F86-47A8-95FD-EF8CD759D773}" srcOrd="2" destOrd="0" parTransId="{EABE38B7-EDB1-4B43-AE18-2655B1C7A191}" sibTransId="{1C5C3460-84F7-4B83-8209-1F3E9A11FAF4}"/>
    <dgm:cxn modelId="{9983435A-7A5D-4098-9D14-13D2CBBBCEFE}" srcId="{3F9AA0FA-C712-4520-8979-3F2D0F7B0404}" destId="{B6F4A479-F222-49C4-8942-517173CE97E8}" srcOrd="2" destOrd="0" parTransId="{6A91415D-E329-4BE0-86E9-05D765CD32DB}" sibTransId="{3BA7E19B-F6E0-4CAE-A92E-CAD7DA630619}"/>
    <dgm:cxn modelId="{7A41DC7C-5E3A-4FB3-BC99-8250D9957A8A}" type="presOf" srcId="{B38152D8-F8DA-4C99-87E1-ECBF107FF130}" destId="{E603825F-BD16-43F3-8CF8-BFE20E57ECA2}" srcOrd="0" destOrd="0" presId="urn:microsoft.com/office/officeart/2005/8/layout/lProcess3"/>
    <dgm:cxn modelId="{07721A81-5050-424B-8DB2-87CC36531AF3}" type="presOf" srcId="{B45BAA29-9B55-48D4-85E9-454FA72577B9}" destId="{84FC82C1-1342-4452-AB46-5D1CD182A6A2}" srcOrd="0" destOrd="0" presId="urn:microsoft.com/office/officeart/2005/8/layout/lProcess3"/>
    <dgm:cxn modelId="{7F93C384-E453-480E-9DB3-5CCCBA13430A}" type="presOf" srcId="{1EA389CB-6023-4D41-945C-98474BC06DDD}" destId="{9B2714CC-F5D2-45F7-A7FD-9A60359D8713}" srcOrd="0" destOrd="0" presId="urn:microsoft.com/office/officeart/2005/8/layout/lProcess3"/>
    <dgm:cxn modelId="{B83B3788-08CB-4EFF-BEA8-CBA04EBCFCC6}" type="presOf" srcId="{B7C939F4-8B18-4192-A683-D0FC710FF15E}" destId="{743FCA15-BD39-46DA-86C8-C3505A6DF631}" srcOrd="0" destOrd="0" presId="urn:microsoft.com/office/officeart/2005/8/layout/lProcess3"/>
    <dgm:cxn modelId="{11466F91-DD37-4077-B57C-7ABEA2B8ADFB}" srcId="{B6F4A479-F222-49C4-8942-517173CE97E8}" destId="{B7C939F4-8B18-4192-A683-D0FC710FF15E}" srcOrd="0" destOrd="0" parTransId="{FE2A8F0A-816D-4CAD-AF3B-B438CD2A9CCB}" sibTransId="{38DF0C62-38FB-41A1-BFA4-585FDD645D7E}"/>
    <dgm:cxn modelId="{A06E5094-B52C-4676-8290-D6D3E0DC7AE2}" type="presOf" srcId="{FE208C6E-8AE9-4EB0-94D3-2D95A87AF12E}" destId="{8C033F5B-468A-4626-B0F3-28854671D411}" srcOrd="0" destOrd="0" presId="urn:microsoft.com/office/officeart/2005/8/layout/lProcess3"/>
    <dgm:cxn modelId="{5C616595-A3F9-472B-993A-63CC8737E064}" type="presOf" srcId="{F326B9C5-FB7E-47BA-90FA-6EA7CF42C153}" destId="{1ED4A0F3-159A-457A-A115-EDA49A2121A9}" srcOrd="0" destOrd="0" presId="urn:microsoft.com/office/officeart/2005/8/layout/lProcess3"/>
    <dgm:cxn modelId="{49582B97-1BEC-4C65-8AF9-629D93D0FB70}" type="presOf" srcId="{4E0C870F-C098-4456-9169-25C1CFDFF0C7}" destId="{04375309-C06B-471D-843C-6CB71D60F2F4}" srcOrd="0" destOrd="0" presId="urn:microsoft.com/office/officeart/2005/8/layout/lProcess3"/>
    <dgm:cxn modelId="{26EC2399-392B-4C33-89B9-D5E1BE102965}" srcId="{B38152D8-F8DA-4C99-87E1-ECBF107FF130}" destId="{4E0C870F-C098-4456-9169-25C1CFDFF0C7}" srcOrd="2" destOrd="0" parTransId="{B7DBB86E-6218-4FB2-8823-18B99BDFC021}" sibTransId="{FAD6D2C7-362F-4EAE-B68F-962ED08081A5}"/>
    <dgm:cxn modelId="{B8F4BE9A-6FD6-4155-8509-50567FBD69B8}" srcId="{B38152D8-F8DA-4C99-87E1-ECBF107FF130}" destId="{FE208C6E-8AE9-4EB0-94D3-2D95A87AF12E}" srcOrd="1" destOrd="0" parTransId="{302E195C-09C0-4537-A067-C41B14FA02E6}" sibTransId="{CFD8DDA2-C460-49F7-86C5-0321AE982F4D}"/>
    <dgm:cxn modelId="{3B24099C-3761-4493-8DAD-60C4E87B1E83}" srcId="{3F9AA0FA-C712-4520-8979-3F2D0F7B0404}" destId="{B45BAA29-9B55-48D4-85E9-454FA72577B9}" srcOrd="0" destOrd="0" parTransId="{4A170515-D6C0-4E9B-B38B-B6A9266E6DBE}" sibTransId="{44F32108-86C3-4A17-85C6-1CD6C1EB5891}"/>
    <dgm:cxn modelId="{B8EA78A2-6F92-4586-9051-F33D38DCCB9B}" type="presOf" srcId="{3FE5587B-E899-43CA-B852-19A0BE1B31AD}" destId="{B2A27598-5ACA-4365-8BA8-7C2E965D2A3A}" srcOrd="0" destOrd="0" presId="urn:microsoft.com/office/officeart/2005/8/layout/lProcess3"/>
    <dgm:cxn modelId="{E7D6C5AA-0972-412F-83E4-61B2D9C04ED3}" type="presOf" srcId="{C555E3EE-FE4A-42EA-A11E-73D8699D2A72}" destId="{1AA0A5D2-54AC-4CF9-A35E-1344BE4A2595}" srcOrd="0" destOrd="0" presId="urn:microsoft.com/office/officeart/2005/8/layout/lProcess3"/>
    <dgm:cxn modelId="{9CE0FCAB-0BE4-41E5-A4F7-37A11C3876C2}" srcId="{4962D0CE-F1EC-4C70-893F-BBB02ABF4849}" destId="{F326B9C5-FB7E-47BA-90FA-6EA7CF42C153}" srcOrd="0" destOrd="0" parTransId="{4BBF9B66-19D4-4CAA-8FE2-7D5832F6C341}" sibTransId="{6924DFEF-A709-4A9B-8A60-E02D054B8860}"/>
    <dgm:cxn modelId="{CC9763AD-19BE-42FA-9B7D-745F07977BC7}" srcId="{3F9AA0FA-C712-4520-8979-3F2D0F7B0404}" destId="{4962D0CE-F1EC-4C70-893F-BBB02ABF4849}" srcOrd="4" destOrd="0" parTransId="{E359FD6E-DEC1-464D-A272-DFCE3098C6F3}" sibTransId="{D9AB144C-2294-45FC-BD3F-2BD5C7647DA8}"/>
    <dgm:cxn modelId="{38CECBAF-5403-49C1-B40D-A87A9B241A25}" type="presOf" srcId="{E71534C2-3491-41EA-8EE3-A7C33795DB23}" destId="{16A8E7FC-8734-4A32-B1C2-AD74BB4466F1}" srcOrd="0" destOrd="0" presId="urn:microsoft.com/office/officeart/2005/8/layout/lProcess3"/>
    <dgm:cxn modelId="{5EAF09B5-9671-429B-8678-0BB98414A493}" type="presOf" srcId="{19C511AB-BB5B-4224-835F-89BD6F9F3C68}" destId="{6D0910F2-FADE-48B6-ABB8-9F24BF8689FE}" srcOrd="0" destOrd="0" presId="urn:microsoft.com/office/officeart/2005/8/layout/lProcess3"/>
    <dgm:cxn modelId="{C9D04EBB-05FE-4938-ACE6-776B165C774D}" srcId="{C555E3EE-FE4A-42EA-A11E-73D8699D2A72}" destId="{BF2DA243-EE72-42AB-ABE9-15849542ABD5}" srcOrd="1" destOrd="0" parTransId="{28CF87FB-9D16-4E86-863F-95DB13CC4370}" sibTransId="{AE353522-A371-4CAF-B07E-33104B0CB710}"/>
    <dgm:cxn modelId="{00BAD5BB-0ED9-4F94-AB04-98679BFDCE0A}" srcId="{4962D0CE-F1EC-4C70-893F-BBB02ABF4849}" destId="{4EAC646E-45EB-45A5-9255-856CF10BAD0F}" srcOrd="4" destOrd="0" parTransId="{F388299D-A858-463F-A28C-6FC2F643BAF3}" sibTransId="{E045073B-5029-47DC-958A-981B10693CB1}"/>
    <dgm:cxn modelId="{002F1DC5-DE3F-460F-92FD-A15FB318B750}" type="presOf" srcId="{DC4A66C0-6FFF-4DCF-B019-EA9740A5C9B6}" destId="{A47FFBF4-92C9-4BD1-8496-FB9356645218}" srcOrd="0" destOrd="0" presId="urn:microsoft.com/office/officeart/2005/8/layout/lProcess3"/>
    <dgm:cxn modelId="{A24761C6-AB0F-42F3-8E36-A5528C57FFD1}" type="presOf" srcId="{4962D0CE-F1EC-4C70-893F-BBB02ABF4849}" destId="{BF689FB1-324D-425E-B207-81D0750A9A55}" srcOrd="0" destOrd="0" presId="urn:microsoft.com/office/officeart/2005/8/layout/lProcess3"/>
    <dgm:cxn modelId="{0C9279C6-9E7D-42AE-B964-B5798B462366}" type="presOf" srcId="{B1C49514-FD2A-4D65-832C-5EBD5D077B07}" destId="{078C1212-FFFA-4C3C-9FBE-342222CC969F}" srcOrd="0" destOrd="0" presId="urn:microsoft.com/office/officeart/2005/8/layout/lProcess3"/>
    <dgm:cxn modelId="{A7D1AED0-6F50-472F-AF2E-F3002CC946DA}" type="presOf" srcId="{56507F1B-6F86-47A8-95FD-EF8CD759D773}" destId="{B4062180-19F8-4DFC-BFEF-06E480052056}" srcOrd="0" destOrd="0" presId="urn:microsoft.com/office/officeart/2005/8/layout/lProcess3"/>
    <dgm:cxn modelId="{EDA906D1-FD72-4063-B898-F9B691D9B3DA}" srcId="{19C511AB-BB5B-4224-835F-89BD6F9F3C68}" destId="{B1C49514-FD2A-4D65-832C-5EBD5D077B07}" srcOrd="1" destOrd="0" parTransId="{9A6D1281-74C0-4738-BAA3-3B0A1739E577}" sibTransId="{DB7FC98C-1154-45D3-9E83-24A0960852AC}"/>
    <dgm:cxn modelId="{6A43BED3-9301-47EE-8967-BD91FC2613F7}" type="presOf" srcId="{84FD444F-12DD-408B-A5A1-99C229967063}" destId="{A47580B2-931E-44F0-87D1-2E9DD30D7C65}" srcOrd="0" destOrd="0" presId="urn:microsoft.com/office/officeart/2005/8/layout/lProcess3"/>
    <dgm:cxn modelId="{D693D0D4-616A-4DC4-9B86-48FC54331F3E}" type="presOf" srcId="{BF2DA243-EE72-42AB-ABE9-15849542ABD5}" destId="{0918A1D4-CB6C-407B-9337-62294051EB6C}" srcOrd="0" destOrd="0" presId="urn:microsoft.com/office/officeart/2005/8/layout/lProcess3"/>
    <dgm:cxn modelId="{A8E94FE1-1589-49AD-AEDA-E0133C9D8BC7}" srcId="{B38152D8-F8DA-4C99-87E1-ECBF107FF130}" destId="{84FD444F-12DD-408B-A5A1-99C229967063}" srcOrd="3" destOrd="0" parTransId="{24CE605C-0AC9-43EC-B6A7-87D442EE97C4}" sibTransId="{48CF1CCC-86BD-4E74-B10E-9CB35A0F0C39}"/>
    <dgm:cxn modelId="{0CDAA9E1-3180-49B2-9101-7122E6CEAE25}" type="presOf" srcId="{4B40963D-E588-43B8-8EBA-E0121DA0A0E0}" destId="{F25C555E-1C99-4EE3-8BB8-E45560A78DE2}" srcOrd="0" destOrd="0" presId="urn:microsoft.com/office/officeart/2005/8/layout/lProcess3"/>
    <dgm:cxn modelId="{39C148E6-F12A-4AB0-AF60-6BE54FC7147E}" srcId="{3F9AA0FA-C712-4520-8979-3F2D0F7B0404}" destId="{19C511AB-BB5B-4224-835F-89BD6F9F3C68}" srcOrd="5" destOrd="0" parTransId="{3597A29B-8884-4C28-8835-CF4144060128}" sibTransId="{E92A3C08-8DDA-4ADE-B74D-8B0D482A6803}"/>
    <dgm:cxn modelId="{C25891CA-36CD-4CE2-A2AA-29A41D96A051}" type="presParOf" srcId="{18BA4255-74A4-459F-97AD-B7940743C06C}" destId="{CA10AE4C-DFC2-4A76-9319-19A37991CA7A}" srcOrd="0" destOrd="0" presId="urn:microsoft.com/office/officeart/2005/8/layout/lProcess3"/>
    <dgm:cxn modelId="{53D391FC-8C92-4707-9ED1-2A0FB41DEF79}" type="presParOf" srcId="{CA10AE4C-DFC2-4A76-9319-19A37991CA7A}" destId="{84FC82C1-1342-4452-AB46-5D1CD182A6A2}" srcOrd="0" destOrd="0" presId="urn:microsoft.com/office/officeart/2005/8/layout/lProcess3"/>
    <dgm:cxn modelId="{7F0A5D7F-ACB5-4439-B77B-9FE703D0E3EE}" type="presParOf" srcId="{CA10AE4C-DFC2-4A76-9319-19A37991CA7A}" destId="{96C3EC27-28BE-4081-B9AD-AA616B4D4F7B}" srcOrd="1" destOrd="0" presId="urn:microsoft.com/office/officeart/2005/8/layout/lProcess3"/>
    <dgm:cxn modelId="{20563D1D-3E59-400C-B53A-B3723E580888}" type="presParOf" srcId="{CA10AE4C-DFC2-4A76-9319-19A37991CA7A}" destId="{F25C555E-1C99-4EE3-8BB8-E45560A78DE2}" srcOrd="2" destOrd="0" presId="urn:microsoft.com/office/officeart/2005/8/layout/lProcess3"/>
    <dgm:cxn modelId="{2A43DD2E-5EEA-4C0C-B663-96834EF04DD2}" type="presParOf" srcId="{CA10AE4C-DFC2-4A76-9319-19A37991CA7A}" destId="{EEBA2036-697C-4479-8CE5-1D76DCD71086}" srcOrd="3" destOrd="0" presId="urn:microsoft.com/office/officeart/2005/8/layout/lProcess3"/>
    <dgm:cxn modelId="{82945932-65C7-4AF1-B3A2-CAD4F64FDCB7}" type="presParOf" srcId="{CA10AE4C-DFC2-4A76-9319-19A37991CA7A}" destId="{A47FFBF4-92C9-4BD1-8496-FB9356645218}" srcOrd="4" destOrd="0" presId="urn:microsoft.com/office/officeart/2005/8/layout/lProcess3"/>
    <dgm:cxn modelId="{8BE44E5C-EF22-43C7-97EB-BFABB162C052}" type="presParOf" srcId="{18BA4255-74A4-459F-97AD-B7940743C06C}" destId="{A963439F-4141-4B05-AF37-75E16ED6FEC3}" srcOrd="1" destOrd="0" presId="urn:microsoft.com/office/officeart/2005/8/layout/lProcess3"/>
    <dgm:cxn modelId="{D435B02B-16D9-4A2B-B646-94E8CC0CC0CB}" type="presParOf" srcId="{18BA4255-74A4-459F-97AD-B7940743C06C}" destId="{B20369AC-4456-4D08-BEDE-869A35A0204E}" srcOrd="2" destOrd="0" presId="urn:microsoft.com/office/officeart/2005/8/layout/lProcess3"/>
    <dgm:cxn modelId="{046E6F9C-0023-4BB3-91A0-A47DF4CBDD20}" type="presParOf" srcId="{B20369AC-4456-4D08-BEDE-869A35A0204E}" destId="{E603825F-BD16-43F3-8CF8-BFE20E57ECA2}" srcOrd="0" destOrd="0" presId="urn:microsoft.com/office/officeart/2005/8/layout/lProcess3"/>
    <dgm:cxn modelId="{8BA2DE29-3820-46C4-9A3B-F6B0AA36887D}" type="presParOf" srcId="{B20369AC-4456-4D08-BEDE-869A35A0204E}" destId="{6266A5B6-F94F-41F4-8B8B-00BBA8BD8720}" srcOrd="1" destOrd="0" presId="urn:microsoft.com/office/officeart/2005/8/layout/lProcess3"/>
    <dgm:cxn modelId="{6A9C4A4C-F95C-404F-90E2-C3A0BA88A816}" type="presParOf" srcId="{B20369AC-4456-4D08-BEDE-869A35A0204E}" destId="{B2A27598-5ACA-4365-8BA8-7C2E965D2A3A}" srcOrd="2" destOrd="0" presId="urn:microsoft.com/office/officeart/2005/8/layout/lProcess3"/>
    <dgm:cxn modelId="{04D55BE0-7349-4820-9A3A-94DEE3F48B18}" type="presParOf" srcId="{B20369AC-4456-4D08-BEDE-869A35A0204E}" destId="{365232AE-CBCC-46A6-8412-F8408843B1B6}" srcOrd="3" destOrd="0" presId="urn:microsoft.com/office/officeart/2005/8/layout/lProcess3"/>
    <dgm:cxn modelId="{D7792618-6C9F-4167-9686-91A48FAB5F97}" type="presParOf" srcId="{B20369AC-4456-4D08-BEDE-869A35A0204E}" destId="{8C033F5B-468A-4626-B0F3-28854671D411}" srcOrd="4" destOrd="0" presId="urn:microsoft.com/office/officeart/2005/8/layout/lProcess3"/>
    <dgm:cxn modelId="{E76FE878-783E-4842-9A15-6E748612CD33}" type="presParOf" srcId="{B20369AC-4456-4D08-BEDE-869A35A0204E}" destId="{10F68C04-95CA-4509-B544-9211CCF6DCF8}" srcOrd="5" destOrd="0" presId="urn:microsoft.com/office/officeart/2005/8/layout/lProcess3"/>
    <dgm:cxn modelId="{B4EC6631-772A-44BF-A9A5-DCCE48A6428D}" type="presParOf" srcId="{B20369AC-4456-4D08-BEDE-869A35A0204E}" destId="{04375309-C06B-471D-843C-6CB71D60F2F4}" srcOrd="6" destOrd="0" presId="urn:microsoft.com/office/officeart/2005/8/layout/lProcess3"/>
    <dgm:cxn modelId="{07FB42AA-357E-42AF-8970-F3D36DFD302A}" type="presParOf" srcId="{B20369AC-4456-4D08-BEDE-869A35A0204E}" destId="{99C19ABC-7A95-49BA-A504-2D88D21DE96A}" srcOrd="7" destOrd="0" presId="urn:microsoft.com/office/officeart/2005/8/layout/lProcess3"/>
    <dgm:cxn modelId="{EBF32FFF-7AC5-4503-9B7D-2C64C0FD3C5C}" type="presParOf" srcId="{B20369AC-4456-4D08-BEDE-869A35A0204E}" destId="{A47580B2-931E-44F0-87D1-2E9DD30D7C65}" srcOrd="8" destOrd="0" presId="urn:microsoft.com/office/officeart/2005/8/layout/lProcess3"/>
    <dgm:cxn modelId="{30C87CF1-EA6B-4609-A46B-8F632E75D54B}" type="presParOf" srcId="{18BA4255-74A4-459F-97AD-B7940743C06C}" destId="{EFF82592-501D-4267-8C19-7A06AC3E6BA1}" srcOrd="3" destOrd="0" presId="urn:microsoft.com/office/officeart/2005/8/layout/lProcess3"/>
    <dgm:cxn modelId="{A47827E9-B3C1-42D3-AC6B-1C63C1A12D05}" type="presParOf" srcId="{18BA4255-74A4-459F-97AD-B7940743C06C}" destId="{D5703045-BBF7-47C3-A45C-DE0F73665EAD}" srcOrd="4" destOrd="0" presId="urn:microsoft.com/office/officeart/2005/8/layout/lProcess3"/>
    <dgm:cxn modelId="{F27C5127-804E-4FC9-9A4D-7A1BBB398E0C}" type="presParOf" srcId="{D5703045-BBF7-47C3-A45C-DE0F73665EAD}" destId="{3B28EE8E-A280-4D0F-A390-9EAAA3528BD0}" srcOrd="0" destOrd="0" presId="urn:microsoft.com/office/officeart/2005/8/layout/lProcess3"/>
    <dgm:cxn modelId="{A0DF164C-9808-4160-BB35-445081C91EC4}" type="presParOf" srcId="{D5703045-BBF7-47C3-A45C-DE0F73665EAD}" destId="{2EE18CEB-0AD2-43C1-8412-C476DA690DC4}" srcOrd="1" destOrd="0" presId="urn:microsoft.com/office/officeart/2005/8/layout/lProcess3"/>
    <dgm:cxn modelId="{AC0728F6-9A77-457A-94E9-CF50F07FF22A}" type="presParOf" srcId="{D5703045-BBF7-47C3-A45C-DE0F73665EAD}" destId="{743FCA15-BD39-46DA-86C8-C3505A6DF631}" srcOrd="2" destOrd="0" presId="urn:microsoft.com/office/officeart/2005/8/layout/lProcess3"/>
    <dgm:cxn modelId="{10235BAC-812B-4AB2-A4F8-0C23A17995B1}" type="presParOf" srcId="{D5703045-BBF7-47C3-A45C-DE0F73665EAD}" destId="{0081F72B-2F94-4378-9D25-78F089050707}" srcOrd="3" destOrd="0" presId="urn:microsoft.com/office/officeart/2005/8/layout/lProcess3"/>
    <dgm:cxn modelId="{9B88CAFC-44AB-4B67-AA47-D30ACF591E06}" type="presParOf" srcId="{D5703045-BBF7-47C3-A45C-DE0F73665EAD}" destId="{FACE4E37-3A3D-46A5-817C-944B513A3985}" srcOrd="4" destOrd="0" presId="urn:microsoft.com/office/officeart/2005/8/layout/lProcess3"/>
    <dgm:cxn modelId="{AC78D583-BA35-4BEE-8343-B322096853A5}" type="presParOf" srcId="{18BA4255-74A4-459F-97AD-B7940743C06C}" destId="{823C1808-0BA4-40BD-BEDD-54D1092202D2}" srcOrd="5" destOrd="0" presId="urn:microsoft.com/office/officeart/2005/8/layout/lProcess3"/>
    <dgm:cxn modelId="{B070085A-B685-4EE9-A5EF-DED5202BA777}" type="presParOf" srcId="{18BA4255-74A4-459F-97AD-B7940743C06C}" destId="{BCED5A93-AF8C-42C2-B8BB-2C3BB5C04F15}" srcOrd="6" destOrd="0" presId="urn:microsoft.com/office/officeart/2005/8/layout/lProcess3"/>
    <dgm:cxn modelId="{5485CD45-AB6E-4AC0-A3EE-68911C8DBF0B}" type="presParOf" srcId="{BCED5A93-AF8C-42C2-B8BB-2C3BB5C04F15}" destId="{1AA0A5D2-54AC-4CF9-A35E-1344BE4A2595}" srcOrd="0" destOrd="0" presId="urn:microsoft.com/office/officeart/2005/8/layout/lProcess3"/>
    <dgm:cxn modelId="{77BE95B3-6191-4E7C-884C-F18545D936E3}" type="presParOf" srcId="{BCED5A93-AF8C-42C2-B8BB-2C3BB5C04F15}" destId="{F515BC27-BBC4-4435-8FD6-C2938B0A17B4}" srcOrd="1" destOrd="0" presId="urn:microsoft.com/office/officeart/2005/8/layout/lProcess3"/>
    <dgm:cxn modelId="{4778E304-820F-4297-B773-9CDD7828A0CB}" type="presParOf" srcId="{BCED5A93-AF8C-42C2-B8BB-2C3BB5C04F15}" destId="{9B2714CC-F5D2-45F7-A7FD-9A60359D8713}" srcOrd="2" destOrd="0" presId="urn:microsoft.com/office/officeart/2005/8/layout/lProcess3"/>
    <dgm:cxn modelId="{2407AE48-5629-4042-85C2-294A16317614}" type="presParOf" srcId="{BCED5A93-AF8C-42C2-B8BB-2C3BB5C04F15}" destId="{7E173DF1-9062-45A4-A813-D00D93190E25}" srcOrd="3" destOrd="0" presId="urn:microsoft.com/office/officeart/2005/8/layout/lProcess3"/>
    <dgm:cxn modelId="{AF54490D-15DA-440B-AAE4-A4C7D416C7DC}" type="presParOf" srcId="{BCED5A93-AF8C-42C2-B8BB-2C3BB5C04F15}" destId="{0918A1D4-CB6C-407B-9337-62294051EB6C}" srcOrd="4" destOrd="0" presId="urn:microsoft.com/office/officeart/2005/8/layout/lProcess3"/>
    <dgm:cxn modelId="{0AABC2C3-B0EE-475A-851E-BE05D0104ABD}" type="presParOf" srcId="{BCED5A93-AF8C-42C2-B8BB-2C3BB5C04F15}" destId="{E9E743FA-B911-41EB-A1EE-14BCB674BC81}" srcOrd="5" destOrd="0" presId="urn:microsoft.com/office/officeart/2005/8/layout/lProcess3"/>
    <dgm:cxn modelId="{5F929C8D-5C69-400B-B08D-CA5D69F310B9}" type="presParOf" srcId="{BCED5A93-AF8C-42C2-B8BB-2C3BB5C04F15}" destId="{B4062180-19F8-4DFC-BFEF-06E480052056}" srcOrd="6" destOrd="0" presId="urn:microsoft.com/office/officeart/2005/8/layout/lProcess3"/>
    <dgm:cxn modelId="{1E249A69-9466-4606-80F9-D923572F96A4}" type="presParOf" srcId="{18BA4255-74A4-459F-97AD-B7940743C06C}" destId="{FE779312-48A7-4701-8681-654684D396C7}" srcOrd="7" destOrd="0" presId="urn:microsoft.com/office/officeart/2005/8/layout/lProcess3"/>
    <dgm:cxn modelId="{7FB6B91C-C7D3-4073-9D5A-87F27A7796C3}" type="presParOf" srcId="{18BA4255-74A4-459F-97AD-B7940743C06C}" destId="{7114019D-0146-4F5D-9AC5-0C54CCA69799}" srcOrd="8" destOrd="0" presId="urn:microsoft.com/office/officeart/2005/8/layout/lProcess3"/>
    <dgm:cxn modelId="{9EE96A54-50A4-40B1-B760-35F51A99E35E}" type="presParOf" srcId="{7114019D-0146-4F5D-9AC5-0C54CCA69799}" destId="{BF689FB1-324D-425E-B207-81D0750A9A55}" srcOrd="0" destOrd="0" presId="urn:microsoft.com/office/officeart/2005/8/layout/lProcess3"/>
    <dgm:cxn modelId="{39AEB9C2-78CC-40F6-86F3-ABD649F37AC8}" type="presParOf" srcId="{7114019D-0146-4F5D-9AC5-0C54CCA69799}" destId="{802C2C2C-0017-4B99-A7DD-D24C6C85CC36}" srcOrd="1" destOrd="0" presId="urn:microsoft.com/office/officeart/2005/8/layout/lProcess3"/>
    <dgm:cxn modelId="{9072491A-5E6B-4C1B-8677-C53E09CE3D50}" type="presParOf" srcId="{7114019D-0146-4F5D-9AC5-0C54CCA69799}" destId="{1ED4A0F3-159A-457A-A115-EDA49A2121A9}" srcOrd="2" destOrd="0" presId="urn:microsoft.com/office/officeart/2005/8/layout/lProcess3"/>
    <dgm:cxn modelId="{AA65BD6E-70C5-41D4-9F81-CD921CC78335}" type="presParOf" srcId="{7114019D-0146-4F5D-9AC5-0C54CCA69799}" destId="{4FAAA9EB-9BC5-47E7-8305-F2D97FCD00FD}" srcOrd="3" destOrd="0" presId="urn:microsoft.com/office/officeart/2005/8/layout/lProcess3"/>
    <dgm:cxn modelId="{5699C14A-1BDB-438E-9259-A43340C5512D}" type="presParOf" srcId="{7114019D-0146-4F5D-9AC5-0C54CCA69799}" destId="{AD199C84-AE04-4218-BA9F-C3393483EA52}" srcOrd="4" destOrd="0" presId="urn:microsoft.com/office/officeart/2005/8/layout/lProcess3"/>
    <dgm:cxn modelId="{C6B54912-6533-421E-8A06-87A24E20FBC0}" type="presParOf" srcId="{7114019D-0146-4F5D-9AC5-0C54CCA69799}" destId="{7907D809-274A-49D8-9055-5F9AB8677A04}" srcOrd="5" destOrd="0" presId="urn:microsoft.com/office/officeart/2005/8/layout/lProcess3"/>
    <dgm:cxn modelId="{891BA050-090B-409D-804D-C8F76A038433}" type="presParOf" srcId="{7114019D-0146-4F5D-9AC5-0C54CCA69799}" destId="{16A8E7FC-8734-4A32-B1C2-AD74BB4466F1}" srcOrd="6" destOrd="0" presId="urn:microsoft.com/office/officeart/2005/8/layout/lProcess3"/>
    <dgm:cxn modelId="{69521B34-85B1-4C99-9625-EE9455E67F17}" type="presParOf" srcId="{7114019D-0146-4F5D-9AC5-0C54CCA69799}" destId="{56B626F7-031F-445F-847D-3745756368CE}" srcOrd="7" destOrd="0" presId="urn:microsoft.com/office/officeart/2005/8/layout/lProcess3"/>
    <dgm:cxn modelId="{469C2732-5AF4-4D64-B9D9-3DEFCB9A5699}" type="presParOf" srcId="{7114019D-0146-4F5D-9AC5-0C54CCA69799}" destId="{313C4E16-ECAC-49AA-9A33-C9DE6E7CDDB7}" srcOrd="8" destOrd="0" presId="urn:microsoft.com/office/officeart/2005/8/layout/lProcess3"/>
    <dgm:cxn modelId="{37AB21AB-7EC3-4E40-8D0A-3460848F92C5}" type="presParOf" srcId="{7114019D-0146-4F5D-9AC5-0C54CCA69799}" destId="{063BD786-60AE-4368-9E97-EF9E1E8B7E41}" srcOrd="9" destOrd="0" presId="urn:microsoft.com/office/officeart/2005/8/layout/lProcess3"/>
    <dgm:cxn modelId="{C56937DD-1005-4AA9-A682-97B5500E0506}" type="presParOf" srcId="{7114019D-0146-4F5D-9AC5-0C54CCA69799}" destId="{D662A6AB-7C7B-4C6B-8BDB-B29E46ACB399}" srcOrd="10" destOrd="0" presId="urn:microsoft.com/office/officeart/2005/8/layout/lProcess3"/>
    <dgm:cxn modelId="{E231EB46-1497-4BAC-BE24-E76173FAC282}" type="presParOf" srcId="{18BA4255-74A4-459F-97AD-B7940743C06C}" destId="{C490EC75-8D6C-4AA0-9687-39655F032B25}" srcOrd="9" destOrd="0" presId="urn:microsoft.com/office/officeart/2005/8/layout/lProcess3"/>
    <dgm:cxn modelId="{9D124C0D-DC58-4FD6-AFBE-674BBBF024C6}" type="presParOf" srcId="{18BA4255-74A4-459F-97AD-B7940743C06C}" destId="{A11023C8-D831-4B5B-9603-FDE7C5E34BD5}" srcOrd="10" destOrd="0" presId="urn:microsoft.com/office/officeart/2005/8/layout/lProcess3"/>
    <dgm:cxn modelId="{9FBC7E66-B6C1-435A-8A8C-0889ACF28406}" type="presParOf" srcId="{A11023C8-D831-4B5B-9603-FDE7C5E34BD5}" destId="{6D0910F2-FADE-48B6-ABB8-9F24BF8689FE}" srcOrd="0" destOrd="0" presId="urn:microsoft.com/office/officeart/2005/8/layout/lProcess3"/>
    <dgm:cxn modelId="{4236400D-AA05-4772-90F3-CC8932A496FB}" type="presParOf" srcId="{A11023C8-D831-4B5B-9603-FDE7C5E34BD5}" destId="{84BCEDC5-7CE2-466A-B535-A65941ABFA43}" srcOrd="1" destOrd="0" presId="urn:microsoft.com/office/officeart/2005/8/layout/lProcess3"/>
    <dgm:cxn modelId="{3F5801D1-C99F-4671-A1A0-6447B020BC04}" type="presParOf" srcId="{A11023C8-D831-4B5B-9603-FDE7C5E34BD5}" destId="{D1795E87-6849-4CB0-A469-F1B108477299}" srcOrd="2" destOrd="0" presId="urn:microsoft.com/office/officeart/2005/8/layout/lProcess3"/>
    <dgm:cxn modelId="{CF1EF87E-211B-498B-A8CD-E21BBFFDE652}" type="presParOf" srcId="{A11023C8-D831-4B5B-9603-FDE7C5E34BD5}" destId="{971029FD-0C12-47C7-8CFF-1CBF53999329}" srcOrd="3" destOrd="0" presId="urn:microsoft.com/office/officeart/2005/8/layout/lProcess3"/>
    <dgm:cxn modelId="{7BE9EAE6-DE9E-4BB2-BF6D-0F26D7BE24A6}" type="presParOf" srcId="{A11023C8-D831-4B5B-9603-FDE7C5E34BD5}" destId="{078C1212-FFFA-4C3C-9FBE-342222CC969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67574-0270-4DDA-99C7-A896D9D3471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327DB-FD5F-4190-93D2-591DA5C39867}">
      <dgm:prSet phldrT="[Text]"/>
      <dgm:spPr/>
      <dgm:t>
        <a:bodyPr/>
        <a:lstStyle/>
        <a:p>
          <a:r>
            <a:rPr lang="en-US" dirty="0"/>
            <a:t>ab Kl. 5 </a:t>
          </a:r>
        </a:p>
      </dgm:t>
    </dgm:pt>
    <dgm:pt modelId="{82BCF30A-B2A1-4113-8FB0-25EAA0FB24D1}" type="parTrans" cxnId="{EB632D6B-933D-4BE3-8B0A-489ED964A999}">
      <dgm:prSet/>
      <dgm:spPr/>
      <dgm:t>
        <a:bodyPr/>
        <a:lstStyle/>
        <a:p>
          <a:endParaRPr lang="en-US"/>
        </a:p>
      </dgm:t>
    </dgm:pt>
    <dgm:pt modelId="{5B0D548D-1559-4493-8A3B-D0C484DC596B}" type="sibTrans" cxnId="{EB632D6B-933D-4BE3-8B0A-489ED964A999}">
      <dgm:prSet/>
      <dgm:spPr/>
      <dgm:t>
        <a:bodyPr/>
        <a:lstStyle/>
        <a:p>
          <a:endParaRPr lang="en-US"/>
        </a:p>
      </dgm:t>
    </dgm:pt>
    <dgm:pt modelId="{A10CBFF1-51BF-4E2C-9A73-96B86F51DF0F}">
      <dgm:prSet phldrT="[Text]"/>
      <dgm:spPr/>
      <dgm:t>
        <a:bodyPr/>
        <a:lstStyle/>
        <a:p>
          <a:r>
            <a:rPr lang="en-US" dirty="0"/>
            <a:t>Girls’/Boys’</a:t>
          </a:r>
          <a:br>
            <a:rPr lang="en-US" dirty="0"/>
          </a:br>
          <a:r>
            <a:rPr lang="en-US" dirty="0"/>
            <a:t>Day</a:t>
          </a:r>
        </a:p>
      </dgm:t>
    </dgm:pt>
    <dgm:pt modelId="{34A754CB-31E4-47F1-9AE7-14F09ADB95C9}" type="parTrans" cxnId="{99B8371C-046F-442C-9ADB-DC9F1DEB764F}">
      <dgm:prSet/>
      <dgm:spPr/>
      <dgm:t>
        <a:bodyPr/>
        <a:lstStyle/>
        <a:p>
          <a:endParaRPr lang="en-US"/>
        </a:p>
      </dgm:t>
    </dgm:pt>
    <dgm:pt modelId="{F0E35DAD-4A01-4857-964E-4E42BCE994A1}" type="sibTrans" cxnId="{99B8371C-046F-442C-9ADB-DC9F1DEB764F}">
      <dgm:prSet/>
      <dgm:spPr/>
      <dgm:t>
        <a:bodyPr/>
        <a:lstStyle/>
        <a:p>
          <a:endParaRPr lang="en-US"/>
        </a:p>
      </dgm:t>
    </dgm:pt>
    <dgm:pt modelId="{32A0915A-414C-481E-A6FD-07447A7A2DE0}" type="pres">
      <dgm:prSet presAssocID="{77967574-0270-4DDA-99C7-A896D9D347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376614B-F17F-4328-8BBD-DDD61E0E4093}" type="pres">
      <dgm:prSet presAssocID="{F9D327DB-FD5F-4190-93D2-591DA5C39867}" presName="horFlow" presStyleCnt="0"/>
      <dgm:spPr/>
    </dgm:pt>
    <dgm:pt modelId="{BD152E08-A1E5-441F-A18A-5CAE9667AE81}" type="pres">
      <dgm:prSet presAssocID="{F9D327DB-FD5F-4190-93D2-591DA5C39867}" presName="bigChev" presStyleLbl="node1" presStyleIdx="0" presStyleCnt="1" custLinFactNeighborX="-21798" custLinFactNeighborY="130"/>
      <dgm:spPr/>
    </dgm:pt>
    <dgm:pt modelId="{F4E47093-7170-4CD6-94A0-19E6A9F05845}" type="pres">
      <dgm:prSet presAssocID="{34A754CB-31E4-47F1-9AE7-14F09ADB95C9}" presName="parTrans" presStyleCnt="0"/>
      <dgm:spPr/>
    </dgm:pt>
    <dgm:pt modelId="{2C3333C4-C567-45AE-8606-20AED659E9CB}" type="pres">
      <dgm:prSet presAssocID="{A10CBFF1-51BF-4E2C-9A73-96B86F51DF0F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99B8371C-046F-442C-9ADB-DC9F1DEB764F}" srcId="{F9D327DB-FD5F-4190-93D2-591DA5C39867}" destId="{A10CBFF1-51BF-4E2C-9A73-96B86F51DF0F}" srcOrd="0" destOrd="0" parTransId="{34A754CB-31E4-47F1-9AE7-14F09ADB95C9}" sibTransId="{F0E35DAD-4A01-4857-964E-4E42BCE994A1}"/>
    <dgm:cxn modelId="{EB632D6B-933D-4BE3-8B0A-489ED964A999}" srcId="{77967574-0270-4DDA-99C7-A896D9D34716}" destId="{F9D327DB-FD5F-4190-93D2-591DA5C39867}" srcOrd="0" destOrd="0" parTransId="{82BCF30A-B2A1-4113-8FB0-25EAA0FB24D1}" sibTransId="{5B0D548D-1559-4493-8A3B-D0C484DC596B}"/>
    <dgm:cxn modelId="{21892A59-74E0-491A-B5A9-9A5950E0B6D9}" type="presOf" srcId="{A10CBFF1-51BF-4E2C-9A73-96B86F51DF0F}" destId="{2C3333C4-C567-45AE-8606-20AED659E9CB}" srcOrd="0" destOrd="0" presId="urn:microsoft.com/office/officeart/2005/8/layout/lProcess3"/>
    <dgm:cxn modelId="{02CA41C2-75E8-4FE9-ADBD-0FF34B1D69FD}" type="presOf" srcId="{77967574-0270-4DDA-99C7-A896D9D34716}" destId="{32A0915A-414C-481E-A6FD-07447A7A2DE0}" srcOrd="0" destOrd="0" presId="urn:microsoft.com/office/officeart/2005/8/layout/lProcess3"/>
    <dgm:cxn modelId="{70809DD5-1CAC-4E0E-A676-95426491B1F2}" type="presOf" srcId="{F9D327DB-FD5F-4190-93D2-591DA5C39867}" destId="{BD152E08-A1E5-441F-A18A-5CAE9667AE81}" srcOrd="0" destOrd="0" presId="urn:microsoft.com/office/officeart/2005/8/layout/lProcess3"/>
    <dgm:cxn modelId="{5ECE025D-9946-492D-BC43-5B6D079D8E81}" type="presParOf" srcId="{32A0915A-414C-481E-A6FD-07447A7A2DE0}" destId="{9376614B-F17F-4328-8BBD-DDD61E0E4093}" srcOrd="0" destOrd="0" presId="urn:microsoft.com/office/officeart/2005/8/layout/lProcess3"/>
    <dgm:cxn modelId="{41D2DFEA-D1F9-46D6-B64E-492A334F6B34}" type="presParOf" srcId="{9376614B-F17F-4328-8BBD-DDD61E0E4093}" destId="{BD152E08-A1E5-441F-A18A-5CAE9667AE81}" srcOrd="0" destOrd="0" presId="urn:microsoft.com/office/officeart/2005/8/layout/lProcess3"/>
    <dgm:cxn modelId="{0D8E95B3-9D2C-48AD-BA75-3C145E5E5437}" type="presParOf" srcId="{9376614B-F17F-4328-8BBD-DDD61E0E4093}" destId="{F4E47093-7170-4CD6-94A0-19E6A9F05845}" srcOrd="1" destOrd="0" presId="urn:microsoft.com/office/officeart/2005/8/layout/lProcess3"/>
    <dgm:cxn modelId="{28B783C4-77A6-4620-9DCA-93E1332BF20A}" type="presParOf" srcId="{9376614B-F17F-4328-8BBD-DDD61E0E4093}" destId="{2C3333C4-C567-45AE-8606-20AED659E9C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5BAA29-9B55-48D4-85E9-454FA72577B9}">
      <dgm:prSet phldrT="[Text]"/>
      <dgm:spPr/>
      <dgm:t>
        <a:bodyPr/>
        <a:lstStyle/>
        <a:p>
          <a:r>
            <a:rPr lang="de-DE" dirty="0"/>
            <a:t>Klasse 8</a:t>
          </a:r>
        </a:p>
      </dgm:t>
    </dgm:pt>
    <dgm:pt modelId="{4A170515-D6C0-4E9B-B38B-B6A9266E6DBE}" type="parTrans" cxnId="{3B24099C-3761-4493-8DAD-60C4E87B1E83}">
      <dgm:prSet/>
      <dgm:spPr/>
      <dgm:t>
        <a:bodyPr/>
        <a:lstStyle/>
        <a:p>
          <a:endParaRPr lang="de-DE"/>
        </a:p>
      </dgm:t>
    </dgm:pt>
    <dgm:pt modelId="{44F32108-86C3-4A17-85C6-1CD6C1EB5891}" type="sibTrans" cxnId="{3B24099C-3761-4493-8DAD-60C4E87B1E83}">
      <dgm:prSet/>
      <dgm:spPr/>
      <dgm:t>
        <a:bodyPr/>
        <a:lstStyle/>
        <a:p>
          <a:endParaRPr lang="de-DE"/>
        </a:p>
      </dgm:t>
    </dgm:pt>
    <dgm:pt modelId="{4B40963D-E588-43B8-8EBA-E0121DA0A0E0}">
      <dgm:prSet phldrT="[Text]" custT="1"/>
      <dgm:spPr/>
      <dgm:t>
        <a:bodyPr/>
        <a:lstStyle/>
        <a:p>
          <a:r>
            <a:rPr lang="de-DE" sz="2200" dirty="0"/>
            <a:t>8.1: Einführung in die BO (Berufswahlapp) </a:t>
          </a:r>
        </a:p>
      </dgm:t>
    </dgm:pt>
    <dgm:pt modelId="{08168479-7CF9-40DF-B057-4EBF129F007F}" type="parTrans" cxnId="{C33E613F-D3ED-4CD6-94E3-D0940F29D75E}">
      <dgm:prSet/>
      <dgm:spPr/>
      <dgm:t>
        <a:bodyPr/>
        <a:lstStyle/>
        <a:p>
          <a:endParaRPr lang="de-DE"/>
        </a:p>
      </dgm:t>
    </dgm:pt>
    <dgm:pt modelId="{9BB7D004-33AC-4D67-A050-E29C17EAAE41}" type="sibTrans" cxnId="{C33E613F-D3ED-4CD6-94E3-D0940F29D75E}">
      <dgm:prSet/>
      <dgm:spPr/>
      <dgm:t>
        <a:bodyPr/>
        <a:lstStyle/>
        <a:p>
          <a:endParaRPr lang="de-DE"/>
        </a:p>
      </dgm:t>
    </dgm:pt>
    <dgm:pt modelId="{DC4A66C0-6FFF-4DCF-B019-EA9740A5C9B6}">
      <dgm:prSet phldrT="[Text]" custT="1"/>
      <dgm:spPr/>
      <dgm:t>
        <a:bodyPr/>
        <a:lstStyle/>
        <a:p>
          <a:r>
            <a:rPr lang="de-DE" sz="2200" dirty="0"/>
            <a:t>8.2: Potenzialanalyse</a:t>
          </a:r>
        </a:p>
      </dgm:t>
    </dgm:pt>
    <dgm:pt modelId="{C3514706-A7BB-4A8E-BF9A-9CF65F0DE2CB}" type="parTrans" cxnId="{0EA75E56-5C76-4ECF-B2EF-8BDC5DA2A31E}">
      <dgm:prSet/>
      <dgm:spPr/>
      <dgm:t>
        <a:bodyPr/>
        <a:lstStyle/>
        <a:p>
          <a:endParaRPr lang="de-DE"/>
        </a:p>
      </dgm:t>
    </dgm:pt>
    <dgm:pt modelId="{DD6B9286-08D9-4AE8-8BBB-E5C89CCD6384}" type="sibTrans" cxnId="{0EA75E56-5C76-4ECF-B2EF-8BDC5DA2A31E}">
      <dgm:prSet/>
      <dgm:spPr/>
      <dgm:t>
        <a:bodyPr/>
        <a:lstStyle/>
        <a:p>
          <a:endParaRPr lang="de-DE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A10AE4C-DFC2-4A76-9319-19A37991CA7A}" type="pres">
      <dgm:prSet presAssocID="{B45BAA29-9B55-48D4-85E9-454FA72577B9}" presName="horFlow" presStyleCnt="0"/>
      <dgm:spPr/>
    </dgm:pt>
    <dgm:pt modelId="{84FC82C1-1342-4452-AB46-5D1CD182A6A2}" type="pres">
      <dgm:prSet presAssocID="{B45BAA29-9B55-48D4-85E9-454FA72577B9}" presName="bigChev" presStyleLbl="node1" presStyleIdx="0" presStyleCnt="1" custScaleX="124454"/>
      <dgm:spPr/>
    </dgm:pt>
    <dgm:pt modelId="{96C3EC27-28BE-4081-B9AD-AA616B4D4F7B}" type="pres">
      <dgm:prSet presAssocID="{08168479-7CF9-40DF-B057-4EBF129F007F}" presName="parTrans" presStyleCnt="0"/>
      <dgm:spPr/>
    </dgm:pt>
    <dgm:pt modelId="{F25C555E-1C99-4EE3-8BB8-E45560A78DE2}" type="pres">
      <dgm:prSet presAssocID="{4B40963D-E588-43B8-8EBA-E0121DA0A0E0}" presName="node" presStyleLbl="alignAccFollowNode1" presStyleIdx="0" presStyleCnt="2" custScaleX="244628">
        <dgm:presLayoutVars>
          <dgm:bulletEnabled val="1"/>
        </dgm:presLayoutVars>
      </dgm:prSet>
      <dgm:spPr/>
    </dgm:pt>
    <dgm:pt modelId="{EEBA2036-697C-4479-8CE5-1D76DCD71086}" type="pres">
      <dgm:prSet presAssocID="{9BB7D004-33AC-4D67-A050-E29C17EAAE41}" presName="sibTrans" presStyleCnt="0"/>
      <dgm:spPr/>
    </dgm:pt>
    <dgm:pt modelId="{A47FFBF4-92C9-4BD1-8496-FB9356645218}" type="pres">
      <dgm:prSet presAssocID="{DC4A66C0-6FFF-4DCF-B019-EA9740A5C9B6}" presName="node" presStyleLbl="alignAccFollowNode1" presStyleIdx="1" presStyleCnt="2" custScaleX="243185">
        <dgm:presLayoutVars>
          <dgm:bulletEnabled val="1"/>
        </dgm:presLayoutVars>
      </dgm:prSet>
      <dgm:spPr/>
    </dgm:pt>
  </dgm:ptLst>
  <dgm:cxnLst>
    <dgm:cxn modelId="{C33E613F-D3ED-4CD6-94E3-D0940F29D75E}" srcId="{B45BAA29-9B55-48D4-85E9-454FA72577B9}" destId="{4B40963D-E588-43B8-8EBA-E0121DA0A0E0}" srcOrd="0" destOrd="0" parTransId="{08168479-7CF9-40DF-B057-4EBF129F007F}" sibTransId="{9BB7D004-33AC-4D67-A050-E29C17EAAE41}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0EA75E56-5C76-4ECF-B2EF-8BDC5DA2A31E}" srcId="{B45BAA29-9B55-48D4-85E9-454FA72577B9}" destId="{DC4A66C0-6FFF-4DCF-B019-EA9740A5C9B6}" srcOrd="1" destOrd="0" parTransId="{C3514706-A7BB-4A8E-BF9A-9CF65F0DE2CB}" sibTransId="{DD6B9286-08D9-4AE8-8BBB-E5C89CCD6384}"/>
    <dgm:cxn modelId="{07721A81-5050-424B-8DB2-87CC36531AF3}" type="presOf" srcId="{B45BAA29-9B55-48D4-85E9-454FA72577B9}" destId="{84FC82C1-1342-4452-AB46-5D1CD182A6A2}" srcOrd="0" destOrd="0" presId="urn:microsoft.com/office/officeart/2005/8/layout/lProcess3"/>
    <dgm:cxn modelId="{3B24099C-3761-4493-8DAD-60C4E87B1E83}" srcId="{3F9AA0FA-C712-4520-8979-3F2D0F7B0404}" destId="{B45BAA29-9B55-48D4-85E9-454FA72577B9}" srcOrd="0" destOrd="0" parTransId="{4A170515-D6C0-4E9B-B38B-B6A9266E6DBE}" sibTransId="{44F32108-86C3-4A17-85C6-1CD6C1EB5891}"/>
    <dgm:cxn modelId="{002F1DC5-DE3F-460F-92FD-A15FB318B750}" type="presOf" srcId="{DC4A66C0-6FFF-4DCF-B019-EA9740A5C9B6}" destId="{A47FFBF4-92C9-4BD1-8496-FB9356645218}" srcOrd="0" destOrd="0" presId="urn:microsoft.com/office/officeart/2005/8/layout/lProcess3"/>
    <dgm:cxn modelId="{0CDAA9E1-3180-49B2-9101-7122E6CEAE25}" type="presOf" srcId="{4B40963D-E588-43B8-8EBA-E0121DA0A0E0}" destId="{F25C555E-1C99-4EE3-8BB8-E45560A78DE2}" srcOrd="0" destOrd="0" presId="urn:microsoft.com/office/officeart/2005/8/layout/lProcess3"/>
    <dgm:cxn modelId="{C25891CA-36CD-4CE2-A2AA-29A41D96A051}" type="presParOf" srcId="{18BA4255-74A4-459F-97AD-B7940743C06C}" destId="{CA10AE4C-DFC2-4A76-9319-19A37991CA7A}" srcOrd="0" destOrd="0" presId="urn:microsoft.com/office/officeart/2005/8/layout/lProcess3"/>
    <dgm:cxn modelId="{53D391FC-8C92-4707-9ED1-2A0FB41DEF79}" type="presParOf" srcId="{CA10AE4C-DFC2-4A76-9319-19A37991CA7A}" destId="{84FC82C1-1342-4452-AB46-5D1CD182A6A2}" srcOrd="0" destOrd="0" presId="urn:microsoft.com/office/officeart/2005/8/layout/lProcess3"/>
    <dgm:cxn modelId="{7F0A5D7F-ACB5-4439-B77B-9FE703D0E3EE}" type="presParOf" srcId="{CA10AE4C-DFC2-4A76-9319-19A37991CA7A}" destId="{96C3EC27-28BE-4081-B9AD-AA616B4D4F7B}" srcOrd="1" destOrd="0" presId="urn:microsoft.com/office/officeart/2005/8/layout/lProcess3"/>
    <dgm:cxn modelId="{20563D1D-3E59-400C-B53A-B3723E580888}" type="presParOf" srcId="{CA10AE4C-DFC2-4A76-9319-19A37991CA7A}" destId="{F25C555E-1C99-4EE3-8BB8-E45560A78DE2}" srcOrd="2" destOrd="0" presId="urn:microsoft.com/office/officeart/2005/8/layout/lProcess3"/>
    <dgm:cxn modelId="{2A43DD2E-5EEA-4C0C-B663-96834EF04DD2}" type="presParOf" srcId="{CA10AE4C-DFC2-4A76-9319-19A37991CA7A}" destId="{EEBA2036-697C-4479-8CE5-1D76DCD71086}" srcOrd="3" destOrd="0" presId="urn:microsoft.com/office/officeart/2005/8/layout/lProcess3"/>
    <dgm:cxn modelId="{82945932-65C7-4AF1-B3A2-CAD4F64FDCB7}" type="presParOf" srcId="{CA10AE4C-DFC2-4A76-9319-19A37991CA7A}" destId="{A47FFBF4-92C9-4BD1-8496-FB935664521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38152D8-F8DA-4C99-87E1-ECBF107FF130}">
      <dgm:prSet phldrT="[Text]"/>
      <dgm:spPr/>
      <dgm:t>
        <a:bodyPr/>
        <a:lstStyle/>
        <a:p>
          <a:r>
            <a:rPr lang="de-DE" dirty="0"/>
            <a:t>Klasse 9</a:t>
          </a:r>
        </a:p>
      </dgm:t>
    </dgm:pt>
    <dgm:pt modelId="{F3B83E61-1FBC-47AC-9842-71D071E836AF}" type="parTrans" cxnId="{A8782351-A728-4355-96A8-D850D6E06985}">
      <dgm:prSet/>
      <dgm:spPr/>
      <dgm:t>
        <a:bodyPr/>
        <a:lstStyle/>
        <a:p>
          <a:endParaRPr lang="de-DE"/>
        </a:p>
      </dgm:t>
    </dgm:pt>
    <dgm:pt modelId="{F62372AF-4E6D-46E8-B319-22D6206DC0E5}" type="sibTrans" cxnId="{A8782351-A728-4355-96A8-D850D6E06985}">
      <dgm:prSet/>
      <dgm:spPr/>
      <dgm:t>
        <a:bodyPr/>
        <a:lstStyle/>
        <a:p>
          <a:endParaRPr lang="de-DE"/>
        </a:p>
      </dgm:t>
    </dgm:pt>
    <dgm:pt modelId="{ADD9C1F4-20B2-4B93-AFF6-6DAC5A395674}">
      <dgm:prSet phldrT="[Text]" custT="1"/>
      <dgm:spPr/>
      <dgm:t>
        <a:bodyPr/>
        <a:lstStyle/>
        <a:p>
          <a:r>
            <a:rPr lang="de-DE" sz="1600" dirty="0"/>
            <a:t>Anschluss-</a:t>
          </a:r>
          <a:br>
            <a:rPr lang="de-DE" sz="1600" dirty="0"/>
          </a:br>
          <a:r>
            <a:rPr lang="de-DE" sz="1500" dirty="0" err="1"/>
            <a:t>vereinbarungen</a:t>
          </a:r>
          <a:endParaRPr lang="de-DE" sz="1500" dirty="0"/>
        </a:p>
      </dgm:t>
    </dgm:pt>
    <dgm:pt modelId="{59FD28B6-91D4-4A35-8EB1-55FD5128001F}" type="parTrans" cxnId="{97C168D8-40DB-4381-8771-9D30DD23D076}">
      <dgm:prSet/>
      <dgm:spPr/>
      <dgm:t>
        <a:bodyPr/>
        <a:lstStyle/>
        <a:p>
          <a:endParaRPr lang="de-DE"/>
        </a:p>
      </dgm:t>
    </dgm:pt>
    <dgm:pt modelId="{9ACF4F41-A697-4127-B7FC-B0E322C10EC1}" type="sibTrans" cxnId="{97C168D8-40DB-4381-8771-9D30DD23D076}">
      <dgm:prSet/>
      <dgm:spPr/>
      <dgm:t>
        <a:bodyPr/>
        <a:lstStyle/>
        <a:p>
          <a:endParaRPr lang="de-DE"/>
        </a:p>
      </dgm:t>
    </dgm:pt>
    <dgm:pt modelId="{3FE5587B-E899-43CA-B852-19A0BE1B31AD}">
      <dgm:prSet phldrT="[Text]" custT="1"/>
      <dgm:spPr/>
      <dgm:t>
        <a:bodyPr/>
        <a:lstStyle/>
        <a:p>
          <a:r>
            <a:rPr lang="de-DE" sz="1600" dirty="0"/>
            <a:t>Berufsfeld-</a:t>
          </a:r>
          <a:br>
            <a:rPr lang="de-DE" sz="1600" dirty="0"/>
          </a:br>
          <a:r>
            <a:rPr lang="de-DE" sz="1500" dirty="0" err="1"/>
            <a:t>erkundungen</a:t>
          </a:r>
          <a:endParaRPr lang="de-DE" sz="1500" dirty="0"/>
        </a:p>
      </dgm:t>
    </dgm:pt>
    <dgm:pt modelId="{D01C0772-2AFD-484B-9B07-332E17866929}" type="parTrans" cxnId="{0A296E56-045D-4E5C-85E6-1AC8D9960B54}">
      <dgm:prSet/>
      <dgm:spPr/>
      <dgm:t>
        <a:bodyPr/>
        <a:lstStyle/>
        <a:p>
          <a:endParaRPr lang="de-DE"/>
        </a:p>
      </dgm:t>
    </dgm:pt>
    <dgm:pt modelId="{FE1D8DF1-F493-410B-B6EB-C86A2949B131}" type="sibTrans" cxnId="{0A296E56-045D-4E5C-85E6-1AC8D9960B54}">
      <dgm:prSet/>
      <dgm:spPr/>
      <dgm:t>
        <a:bodyPr/>
        <a:lstStyle/>
        <a:p>
          <a:endParaRPr lang="de-DE"/>
        </a:p>
      </dgm:t>
    </dgm:pt>
    <dgm:pt modelId="{FE208C6E-8AE9-4EB0-94D3-2D95A87AF12E}">
      <dgm:prSet phldrT="[Text]" custT="1"/>
      <dgm:spPr/>
      <dgm:t>
        <a:bodyPr/>
        <a:lstStyle/>
        <a:p>
          <a:r>
            <a:rPr lang="de-DE" sz="1500" dirty="0" err="1"/>
            <a:t>Informations</a:t>
          </a:r>
          <a:br>
            <a:rPr lang="de-DE" sz="1600" dirty="0"/>
          </a:br>
          <a:r>
            <a:rPr lang="de-DE" sz="1600" dirty="0" err="1"/>
            <a:t>vorträge</a:t>
          </a:r>
          <a:endParaRPr lang="de-DE" sz="1600" dirty="0"/>
        </a:p>
      </dgm:t>
    </dgm:pt>
    <dgm:pt modelId="{302E195C-09C0-4537-A067-C41B14FA02E6}" type="parTrans" cxnId="{B8F4BE9A-6FD6-4155-8509-50567FBD69B8}">
      <dgm:prSet/>
      <dgm:spPr/>
      <dgm:t>
        <a:bodyPr/>
        <a:lstStyle/>
        <a:p>
          <a:endParaRPr lang="de-DE"/>
        </a:p>
      </dgm:t>
    </dgm:pt>
    <dgm:pt modelId="{CFD8DDA2-C460-49F7-86C5-0321AE982F4D}" type="sibTrans" cxnId="{B8F4BE9A-6FD6-4155-8509-50567FBD69B8}">
      <dgm:prSet/>
      <dgm:spPr/>
      <dgm:t>
        <a:bodyPr/>
        <a:lstStyle/>
        <a:p>
          <a:endParaRPr lang="de-DE"/>
        </a:p>
      </dgm:t>
    </dgm:pt>
    <dgm:pt modelId="{B117985B-21BB-4F0E-B251-8CA709AC8FEB}">
      <dgm:prSet custT="1"/>
      <dgm:spPr/>
      <dgm:t>
        <a:bodyPr/>
        <a:lstStyle/>
        <a:p>
          <a:r>
            <a:rPr lang="en-US" sz="1400" dirty="0"/>
            <a:t>Workshop </a:t>
          </a:r>
          <a:r>
            <a:rPr lang="en-US" sz="1400" dirty="0" err="1"/>
            <a:t>Tragweite</a:t>
          </a:r>
          <a:r>
            <a:rPr lang="en-US" sz="1400" dirty="0"/>
            <a:t> der </a:t>
          </a:r>
          <a:r>
            <a:rPr lang="en-US" sz="1400" dirty="0" err="1"/>
            <a:t>Berufswahl-entscheidung</a:t>
          </a:r>
          <a:endParaRPr lang="en-US" sz="1400" dirty="0"/>
        </a:p>
      </dgm:t>
    </dgm:pt>
    <dgm:pt modelId="{A6324547-AC1F-4AF5-BDD3-28BA5B63238E}" type="parTrans" cxnId="{EE456638-E4B7-4F56-921E-05F61A994B05}">
      <dgm:prSet/>
      <dgm:spPr/>
      <dgm:t>
        <a:bodyPr/>
        <a:lstStyle/>
        <a:p>
          <a:endParaRPr lang="en-US"/>
        </a:p>
      </dgm:t>
    </dgm:pt>
    <dgm:pt modelId="{296B6A18-5C3A-4ED7-86FE-31BFC02C11F7}" type="sibTrans" cxnId="{EE456638-E4B7-4F56-921E-05F61A994B05}">
      <dgm:prSet/>
      <dgm:spPr/>
      <dgm:t>
        <a:bodyPr/>
        <a:lstStyle/>
        <a:p>
          <a:endParaRPr lang="en-US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20369AC-4456-4D08-BEDE-869A35A0204E}" type="pres">
      <dgm:prSet presAssocID="{B38152D8-F8DA-4C99-87E1-ECBF107FF130}" presName="horFlow" presStyleCnt="0"/>
      <dgm:spPr/>
    </dgm:pt>
    <dgm:pt modelId="{E603825F-BD16-43F3-8CF8-BFE20E57ECA2}" type="pres">
      <dgm:prSet presAssocID="{B38152D8-F8DA-4C99-87E1-ECBF107FF130}" presName="bigChev" presStyleLbl="node1" presStyleIdx="0" presStyleCnt="1" custScaleX="124395"/>
      <dgm:spPr/>
    </dgm:pt>
    <dgm:pt modelId="{6266A5B6-F94F-41F4-8B8B-00BBA8BD8720}" type="pres">
      <dgm:prSet presAssocID="{D01C0772-2AFD-484B-9B07-332E17866929}" presName="parTrans" presStyleCnt="0"/>
      <dgm:spPr/>
    </dgm:pt>
    <dgm:pt modelId="{B2A27598-5ACA-4365-8BA8-7C2E965D2A3A}" type="pres">
      <dgm:prSet presAssocID="{3FE5587B-E899-43CA-B852-19A0BE1B31AD}" presName="node" presStyleLbl="alignAccFollowNode1" presStyleIdx="0" presStyleCnt="4" custScaleX="106457">
        <dgm:presLayoutVars>
          <dgm:bulletEnabled val="1"/>
        </dgm:presLayoutVars>
      </dgm:prSet>
      <dgm:spPr/>
    </dgm:pt>
    <dgm:pt modelId="{365232AE-CBCC-46A6-8412-F8408843B1B6}" type="pres">
      <dgm:prSet presAssocID="{FE1D8DF1-F493-410B-B6EB-C86A2949B131}" presName="sibTrans" presStyleCnt="0"/>
      <dgm:spPr/>
    </dgm:pt>
    <dgm:pt modelId="{8C033F5B-468A-4626-B0F3-28854671D411}" type="pres">
      <dgm:prSet presAssocID="{FE208C6E-8AE9-4EB0-94D3-2D95A87AF12E}" presName="node" presStyleLbl="alignAccFollowNode1" presStyleIdx="1" presStyleCnt="4" custScaleX="88573">
        <dgm:presLayoutVars>
          <dgm:bulletEnabled val="1"/>
        </dgm:presLayoutVars>
      </dgm:prSet>
      <dgm:spPr/>
    </dgm:pt>
    <dgm:pt modelId="{10F68C04-95CA-4509-B544-9211CCF6DCF8}" type="pres">
      <dgm:prSet presAssocID="{CFD8DDA2-C460-49F7-86C5-0321AE982F4D}" presName="sibTrans" presStyleCnt="0"/>
      <dgm:spPr/>
    </dgm:pt>
    <dgm:pt modelId="{F0371646-2834-4F6B-81AE-7B786BB6ADF0}" type="pres">
      <dgm:prSet presAssocID="{B117985B-21BB-4F0E-B251-8CA709AC8FEB}" presName="node" presStyleLbl="alignAccFollowNode1" presStyleIdx="2" presStyleCnt="4">
        <dgm:presLayoutVars>
          <dgm:bulletEnabled val="1"/>
        </dgm:presLayoutVars>
      </dgm:prSet>
      <dgm:spPr/>
    </dgm:pt>
    <dgm:pt modelId="{E2A46C45-6346-4A67-B6D8-D9B82D313394}" type="pres">
      <dgm:prSet presAssocID="{296B6A18-5C3A-4ED7-86FE-31BFC02C11F7}" presName="sibTrans" presStyleCnt="0"/>
      <dgm:spPr/>
    </dgm:pt>
    <dgm:pt modelId="{A983CD15-1CE4-4DDC-8605-79953EBB7199}" type="pres">
      <dgm:prSet presAssocID="{ADD9C1F4-20B2-4B93-AFF6-6DAC5A395674}" presName="node" presStyleLbl="alignAccFollowNode1" presStyleIdx="3" presStyleCnt="4" custScaleX="100809">
        <dgm:presLayoutVars>
          <dgm:bulletEnabled val="1"/>
        </dgm:presLayoutVars>
      </dgm:prSet>
      <dgm:spPr/>
    </dgm:pt>
  </dgm:ptLst>
  <dgm:cxnLst>
    <dgm:cxn modelId="{6DC7D715-46BC-4720-9A41-1205FF044D8A}" type="presOf" srcId="{B117985B-21BB-4F0E-B251-8CA709AC8FEB}" destId="{F0371646-2834-4F6B-81AE-7B786BB6ADF0}" srcOrd="0" destOrd="0" presId="urn:microsoft.com/office/officeart/2005/8/layout/lProcess3"/>
    <dgm:cxn modelId="{EE456638-E4B7-4F56-921E-05F61A994B05}" srcId="{B38152D8-F8DA-4C99-87E1-ECBF107FF130}" destId="{B117985B-21BB-4F0E-B251-8CA709AC8FEB}" srcOrd="2" destOrd="0" parTransId="{A6324547-AC1F-4AF5-BDD3-28BA5B63238E}" sibTransId="{296B6A18-5C3A-4ED7-86FE-31BFC02C11F7}"/>
    <dgm:cxn modelId="{A8782351-A728-4355-96A8-D850D6E06985}" srcId="{3F9AA0FA-C712-4520-8979-3F2D0F7B0404}" destId="{B38152D8-F8DA-4C99-87E1-ECBF107FF130}" srcOrd="0" destOrd="0" parTransId="{F3B83E61-1FBC-47AC-9842-71D071E836AF}" sibTransId="{F62372AF-4E6D-46E8-B319-22D6206DC0E5}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0A296E56-045D-4E5C-85E6-1AC8D9960B54}" srcId="{B38152D8-F8DA-4C99-87E1-ECBF107FF130}" destId="{3FE5587B-E899-43CA-B852-19A0BE1B31AD}" srcOrd="0" destOrd="0" parTransId="{D01C0772-2AFD-484B-9B07-332E17866929}" sibTransId="{FE1D8DF1-F493-410B-B6EB-C86A2949B131}"/>
    <dgm:cxn modelId="{7A41DC7C-5E3A-4FB3-BC99-8250D9957A8A}" type="presOf" srcId="{B38152D8-F8DA-4C99-87E1-ECBF107FF130}" destId="{E603825F-BD16-43F3-8CF8-BFE20E57ECA2}" srcOrd="0" destOrd="0" presId="urn:microsoft.com/office/officeart/2005/8/layout/lProcess3"/>
    <dgm:cxn modelId="{A06E5094-B52C-4676-8290-D6D3E0DC7AE2}" type="presOf" srcId="{FE208C6E-8AE9-4EB0-94D3-2D95A87AF12E}" destId="{8C033F5B-468A-4626-B0F3-28854671D411}" srcOrd="0" destOrd="0" presId="urn:microsoft.com/office/officeart/2005/8/layout/lProcess3"/>
    <dgm:cxn modelId="{B8F4BE9A-6FD6-4155-8509-50567FBD69B8}" srcId="{B38152D8-F8DA-4C99-87E1-ECBF107FF130}" destId="{FE208C6E-8AE9-4EB0-94D3-2D95A87AF12E}" srcOrd="1" destOrd="0" parTransId="{302E195C-09C0-4537-A067-C41B14FA02E6}" sibTransId="{CFD8DDA2-C460-49F7-86C5-0321AE982F4D}"/>
    <dgm:cxn modelId="{B8EA78A2-6F92-4586-9051-F33D38DCCB9B}" type="presOf" srcId="{3FE5587B-E899-43CA-B852-19A0BE1B31AD}" destId="{B2A27598-5ACA-4365-8BA8-7C2E965D2A3A}" srcOrd="0" destOrd="0" presId="urn:microsoft.com/office/officeart/2005/8/layout/lProcess3"/>
    <dgm:cxn modelId="{97C168D8-40DB-4381-8771-9D30DD23D076}" srcId="{B38152D8-F8DA-4C99-87E1-ECBF107FF130}" destId="{ADD9C1F4-20B2-4B93-AFF6-6DAC5A395674}" srcOrd="3" destOrd="0" parTransId="{59FD28B6-91D4-4A35-8EB1-55FD5128001F}" sibTransId="{9ACF4F41-A697-4127-B7FC-B0E322C10EC1}"/>
    <dgm:cxn modelId="{A3C087ED-829C-4E21-BA8C-1AF57EF015B5}" type="presOf" srcId="{ADD9C1F4-20B2-4B93-AFF6-6DAC5A395674}" destId="{A983CD15-1CE4-4DDC-8605-79953EBB7199}" srcOrd="0" destOrd="0" presId="urn:microsoft.com/office/officeart/2005/8/layout/lProcess3"/>
    <dgm:cxn modelId="{D435B02B-16D9-4A2B-B646-94E8CC0CC0CB}" type="presParOf" srcId="{18BA4255-74A4-459F-97AD-B7940743C06C}" destId="{B20369AC-4456-4D08-BEDE-869A35A0204E}" srcOrd="0" destOrd="0" presId="urn:microsoft.com/office/officeart/2005/8/layout/lProcess3"/>
    <dgm:cxn modelId="{046E6F9C-0023-4BB3-91A0-A47DF4CBDD20}" type="presParOf" srcId="{B20369AC-4456-4D08-BEDE-869A35A0204E}" destId="{E603825F-BD16-43F3-8CF8-BFE20E57ECA2}" srcOrd="0" destOrd="0" presId="urn:microsoft.com/office/officeart/2005/8/layout/lProcess3"/>
    <dgm:cxn modelId="{8BA2DE29-3820-46C4-9A3B-F6B0AA36887D}" type="presParOf" srcId="{B20369AC-4456-4D08-BEDE-869A35A0204E}" destId="{6266A5B6-F94F-41F4-8B8B-00BBA8BD8720}" srcOrd="1" destOrd="0" presId="urn:microsoft.com/office/officeart/2005/8/layout/lProcess3"/>
    <dgm:cxn modelId="{6A9C4A4C-F95C-404F-90E2-C3A0BA88A816}" type="presParOf" srcId="{B20369AC-4456-4D08-BEDE-869A35A0204E}" destId="{B2A27598-5ACA-4365-8BA8-7C2E965D2A3A}" srcOrd="2" destOrd="0" presId="urn:microsoft.com/office/officeart/2005/8/layout/lProcess3"/>
    <dgm:cxn modelId="{04D55BE0-7349-4820-9A3A-94DEE3F48B18}" type="presParOf" srcId="{B20369AC-4456-4D08-BEDE-869A35A0204E}" destId="{365232AE-CBCC-46A6-8412-F8408843B1B6}" srcOrd="3" destOrd="0" presId="urn:microsoft.com/office/officeart/2005/8/layout/lProcess3"/>
    <dgm:cxn modelId="{D7792618-6C9F-4167-9686-91A48FAB5F97}" type="presParOf" srcId="{B20369AC-4456-4D08-BEDE-869A35A0204E}" destId="{8C033F5B-468A-4626-B0F3-28854671D411}" srcOrd="4" destOrd="0" presId="urn:microsoft.com/office/officeart/2005/8/layout/lProcess3"/>
    <dgm:cxn modelId="{E76FE878-783E-4842-9A15-6E748612CD33}" type="presParOf" srcId="{B20369AC-4456-4D08-BEDE-869A35A0204E}" destId="{10F68C04-95CA-4509-B544-9211CCF6DCF8}" srcOrd="5" destOrd="0" presId="urn:microsoft.com/office/officeart/2005/8/layout/lProcess3"/>
    <dgm:cxn modelId="{F178E631-D96B-4B02-A786-591C3B1A51C6}" type="presParOf" srcId="{B20369AC-4456-4D08-BEDE-869A35A0204E}" destId="{F0371646-2834-4F6B-81AE-7B786BB6ADF0}" srcOrd="6" destOrd="0" presId="urn:microsoft.com/office/officeart/2005/8/layout/lProcess3"/>
    <dgm:cxn modelId="{C7C761B7-79A6-49B5-9E47-330947504E7B}" type="presParOf" srcId="{B20369AC-4456-4D08-BEDE-869A35A0204E}" destId="{E2A46C45-6346-4A67-B6D8-D9B82D313394}" srcOrd="7" destOrd="0" presId="urn:microsoft.com/office/officeart/2005/8/layout/lProcess3"/>
    <dgm:cxn modelId="{D92EAFB9-68C3-4921-BFE1-06BB9041A72D}" type="presParOf" srcId="{B20369AC-4456-4D08-BEDE-869A35A0204E}" destId="{A983CD15-1CE4-4DDC-8605-79953EBB7199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6F4A479-F222-49C4-8942-517173CE97E8}">
      <dgm:prSet phldrT="[Text]" custT="1"/>
      <dgm:spPr/>
      <dgm:t>
        <a:bodyPr/>
        <a:lstStyle/>
        <a:p>
          <a:r>
            <a:rPr lang="de-DE" sz="3000" dirty="0"/>
            <a:t>Klasse 10</a:t>
          </a:r>
        </a:p>
      </dgm:t>
    </dgm:pt>
    <dgm:pt modelId="{6A91415D-E329-4BE0-86E9-05D765CD32DB}" type="parTrans" cxnId="{9983435A-7A5D-4098-9D14-13D2CBBBCEFE}">
      <dgm:prSet/>
      <dgm:spPr/>
      <dgm:t>
        <a:bodyPr/>
        <a:lstStyle/>
        <a:p>
          <a:endParaRPr lang="de-DE"/>
        </a:p>
      </dgm:t>
    </dgm:pt>
    <dgm:pt modelId="{3BA7E19B-F6E0-4CAE-A92E-CAD7DA630619}" type="sibTrans" cxnId="{9983435A-7A5D-4098-9D14-13D2CBBBCEFE}">
      <dgm:prSet/>
      <dgm:spPr/>
      <dgm:t>
        <a:bodyPr/>
        <a:lstStyle/>
        <a:p>
          <a:endParaRPr lang="de-DE"/>
        </a:p>
      </dgm:t>
    </dgm:pt>
    <dgm:pt modelId="{B7C939F4-8B18-4192-A683-D0FC710FF15E}">
      <dgm:prSet phldrT="[Text]" custT="1"/>
      <dgm:spPr/>
      <dgm:t>
        <a:bodyPr/>
        <a:lstStyle/>
        <a:p>
          <a:r>
            <a:rPr lang="de-DE" sz="1800" dirty="0"/>
            <a:t>Betriebspraktikum </a:t>
          </a:r>
        </a:p>
        <a:p>
          <a:r>
            <a:rPr lang="de-DE" sz="1800" dirty="0"/>
            <a:t>(2 Wochen)</a:t>
          </a:r>
        </a:p>
      </dgm:t>
    </dgm:pt>
    <dgm:pt modelId="{FE2A8F0A-816D-4CAD-AF3B-B438CD2A9CCB}" type="parTrans" cxnId="{11466F91-DD37-4077-B57C-7ABEA2B8ADFB}">
      <dgm:prSet/>
      <dgm:spPr/>
      <dgm:t>
        <a:bodyPr/>
        <a:lstStyle/>
        <a:p>
          <a:endParaRPr lang="de-DE"/>
        </a:p>
      </dgm:t>
    </dgm:pt>
    <dgm:pt modelId="{38DF0C62-38FB-41A1-BFA4-585FDD645D7E}" type="sibTrans" cxnId="{11466F91-DD37-4077-B57C-7ABEA2B8ADFB}">
      <dgm:prSet/>
      <dgm:spPr/>
      <dgm:t>
        <a:bodyPr/>
        <a:lstStyle/>
        <a:p>
          <a:endParaRPr lang="de-DE"/>
        </a:p>
      </dgm:t>
    </dgm:pt>
    <dgm:pt modelId="{D0D6D5DC-9889-4020-A958-709703A1AC36}">
      <dgm:prSet phldrT="[Text]" custT="1"/>
      <dgm:spPr/>
      <dgm:t>
        <a:bodyPr/>
        <a:lstStyle/>
        <a:p>
          <a:r>
            <a:rPr lang="de-DE" sz="1800" dirty="0"/>
            <a:t>Bewerbungstraining</a:t>
          </a:r>
        </a:p>
      </dgm:t>
    </dgm:pt>
    <dgm:pt modelId="{3E839E92-7C4E-4CFF-B43A-71163091BA6C}" type="parTrans" cxnId="{52C95AAB-DE19-401F-B015-24A713EADA08}">
      <dgm:prSet/>
      <dgm:spPr/>
      <dgm:t>
        <a:bodyPr/>
        <a:lstStyle/>
        <a:p>
          <a:endParaRPr lang="de-DE"/>
        </a:p>
      </dgm:t>
    </dgm:pt>
    <dgm:pt modelId="{07C01490-5587-4DED-B8B2-4EC4405147DF}" type="sibTrans" cxnId="{52C95AAB-DE19-401F-B015-24A713EADA08}">
      <dgm:prSet/>
      <dgm:spPr/>
      <dgm:t>
        <a:bodyPr/>
        <a:lstStyle/>
        <a:p>
          <a:endParaRPr lang="de-DE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703045-BBF7-47C3-A45C-DE0F73665EAD}" type="pres">
      <dgm:prSet presAssocID="{B6F4A479-F222-49C4-8942-517173CE97E8}" presName="horFlow" presStyleCnt="0"/>
      <dgm:spPr/>
    </dgm:pt>
    <dgm:pt modelId="{3B28EE8E-A280-4D0F-A390-9EAAA3528BD0}" type="pres">
      <dgm:prSet presAssocID="{B6F4A479-F222-49C4-8942-517173CE97E8}" presName="bigChev" presStyleLbl="node1" presStyleIdx="0" presStyleCnt="1" custScaleX="122040"/>
      <dgm:spPr/>
    </dgm:pt>
    <dgm:pt modelId="{2EE18CEB-0AD2-43C1-8412-C476DA690DC4}" type="pres">
      <dgm:prSet presAssocID="{FE2A8F0A-816D-4CAD-AF3B-B438CD2A9CCB}" presName="parTrans" presStyleCnt="0"/>
      <dgm:spPr/>
    </dgm:pt>
    <dgm:pt modelId="{743FCA15-BD39-46DA-86C8-C3505A6DF631}" type="pres">
      <dgm:prSet presAssocID="{B7C939F4-8B18-4192-A683-D0FC710FF15E}" presName="node" presStyleLbl="alignAccFollowNode1" presStyleIdx="0" presStyleCnt="2" custScaleX="151404">
        <dgm:presLayoutVars>
          <dgm:bulletEnabled val="1"/>
        </dgm:presLayoutVars>
      </dgm:prSet>
      <dgm:spPr/>
    </dgm:pt>
    <dgm:pt modelId="{2A867778-8884-4498-8398-840A89B20722}" type="pres">
      <dgm:prSet presAssocID="{38DF0C62-38FB-41A1-BFA4-585FDD645D7E}" presName="sibTrans" presStyleCnt="0"/>
      <dgm:spPr/>
    </dgm:pt>
    <dgm:pt modelId="{8FEB25AD-626B-4B5F-9841-E80C1458B996}" type="pres">
      <dgm:prSet presAssocID="{D0D6D5DC-9889-4020-A958-709703A1AC36}" presName="node" presStyleLbl="alignAccFollowNode1" presStyleIdx="1" presStyleCnt="2" custScaleX="153696">
        <dgm:presLayoutVars>
          <dgm:bulletEnabled val="1"/>
        </dgm:presLayoutVars>
      </dgm:prSet>
      <dgm:spPr/>
    </dgm:pt>
  </dgm:ptLst>
  <dgm:cxnLst>
    <dgm:cxn modelId="{59942F39-2585-43BB-9C9E-62C30584C75E}" type="presOf" srcId="{B6F4A479-F222-49C4-8942-517173CE97E8}" destId="{3B28EE8E-A280-4D0F-A390-9EAAA3528BD0}" srcOrd="0" destOrd="0" presId="urn:microsoft.com/office/officeart/2005/8/layout/lProcess3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9983435A-7A5D-4098-9D14-13D2CBBBCEFE}" srcId="{3F9AA0FA-C712-4520-8979-3F2D0F7B0404}" destId="{B6F4A479-F222-49C4-8942-517173CE97E8}" srcOrd="0" destOrd="0" parTransId="{6A91415D-E329-4BE0-86E9-05D765CD32DB}" sibTransId="{3BA7E19B-F6E0-4CAE-A92E-CAD7DA630619}"/>
    <dgm:cxn modelId="{B83B3788-08CB-4EFF-BEA8-CBA04EBCFCC6}" type="presOf" srcId="{B7C939F4-8B18-4192-A683-D0FC710FF15E}" destId="{743FCA15-BD39-46DA-86C8-C3505A6DF631}" srcOrd="0" destOrd="0" presId="urn:microsoft.com/office/officeart/2005/8/layout/lProcess3"/>
    <dgm:cxn modelId="{11466F91-DD37-4077-B57C-7ABEA2B8ADFB}" srcId="{B6F4A479-F222-49C4-8942-517173CE97E8}" destId="{B7C939F4-8B18-4192-A683-D0FC710FF15E}" srcOrd="0" destOrd="0" parTransId="{FE2A8F0A-816D-4CAD-AF3B-B438CD2A9CCB}" sibTransId="{38DF0C62-38FB-41A1-BFA4-585FDD645D7E}"/>
    <dgm:cxn modelId="{52C95AAB-DE19-401F-B015-24A713EADA08}" srcId="{B6F4A479-F222-49C4-8942-517173CE97E8}" destId="{D0D6D5DC-9889-4020-A958-709703A1AC36}" srcOrd="1" destOrd="0" parTransId="{3E839E92-7C4E-4CFF-B43A-71163091BA6C}" sibTransId="{07C01490-5587-4DED-B8B2-4EC4405147DF}"/>
    <dgm:cxn modelId="{F0E45EAF-8AEC-4E09-B314-A2997F7422A1}" type="presOf" srcId="{D0D6D5DC-9889-4020-A958-709703A1AC36}" destId="{8FEB25AD-626B-4B5F-9841-E80C1458B996}" srcOrd="0" destOrd="0" presId="urn:microsoft.com/office/officeart/2005/8/layout/lProcess3"/>
    <dgm:cxn modelId="{A47827E9-B3C1-42D3-AC6B-1C63C1A12D05}" type="presParOf" srcId="{18BA4255-74A4-459F-97AD-B7940743C06C}" destId="{D5703045-BBF7-47C3-A45C-DE0F73665EAD}" srcOrd="0" destOrd="0" presId="urn:microsoft.com/office/officeart/2005/8/layout/lProcess3"/>
    <dgm:cxn modelId="{F27C5127-804E-4FC9-9A4D-7A1BBB398E0C}" type="presParOf" srcId="{D5703045-BBF7-47C3-A45C-DE0F73665EAD}" destId="{3B28EE8E-A280-4D0F-A390-9EAAA3528BD0}" srcOrd="0" destOrd="0" presId="urn:microsoft.com/office/officeart/2005/8/layout/lProcess3"/>
    <dgm:cxn modelId="{A0DF164C-9808-4160-BB35-445081C91EC4}" type="presParOf" srcId="{D5703045-BBF7-47C3-A45C-DE0F73665EAD}" destId="{2EE18CEB-0AD2-43C1-8412-C476DA690DC4}" srcOrd="1" destOrd="0" presId="urn:microsoft.com/office/officeart/2005/8/layout/lProcess3"/>
    <dgm:cxn modelId="{AC0728F6-9A77-457A-94E9-CF50F07FF22A}" type="presParOf" srcId="{D5703045-BBF7-47C3-A45C-DE0F73665EAD}" destId="{743FCA15-BD39-46DA-86C8-C3505A6DF631}" srcOrd="2" destOrd="0" presId="urn:microsoft.com/office/officeart/2005/8/layout/lProcess3"/>
    <dgm:cxn modelId="{A20902C7-DE04-48B8-95F2-55251C95F7ED}" type="presParOf" srcId="{D5703045-BBF7-47C3-A45C-DE0F73665EAD}" destId="{2A867778-8884-4498-8398-840A89B20722}" srcOrd="3" destOrd="0" presId="urn:microsoft.com/office/officeart/2005/8/layout/lProcess3"/>
    <dgm:cxn modelId="{69621BB4-A92B-4F1A-A904-5490BA78B9FD}" type="presParOf" srcId="{D5703045-BBF7-47C3-A45C-DE0F73665EAD}" destId="{8FEB25AD-626B-4B5F-9841-E80C1458B99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555E3EE-FE4A-42EA-A11E-73D8699D2A72}">
      <dgm:prSet phldrT="[Text]"/>
      <dgm:spPr/>
      <dgm:t>
        <a:bodyPr/>
        <a:lstStyle/>
        <a:p>
          <a:r>
            <a:rPr lang="de-DE" dirty="0"/>
            <a:t>EF</a:t>
          </a:r>
        </a:p>
      </dgm:t>
    </dgm:pt>
    <dgm:pt modelId="{69D21A6C-8DF5-4224-9088-92DE9220BFD0}" type="parTrans" cxnId="{826BFC40-E242-4CD6-A52B-A2163E8166AE}">
      <dgm:prSet/>
      <dgm:spPr/>
      <dgm:t>
        <a:bodyPr/>
        <a:lstStyle/>
        <a:p>
          <a:endParaRPr lang="de-DE"/>
        </a:p>
      </dgm:t>
    </dgm:pt>
    <dgm:pt modelId="{125A74A3-4B22-41B2-9B1F-29ED3732D875}" type="sibTrans" cxnId="{826BFC40-E242-4CD6-A52B-A2163E8166AE}">
      <dgm:prSet/>
      <dgm:spPr/>
      <dgm:t>
        <a:bodyPr/>
        <a:lstStyle/>
        <a:p>
          <a:endParaRPr lang="de-DE"/>
        </a:p>
      </dgm:t>
    </dgm:pt>
    <dgm:pt modelId="{1EA389CB-6023-4D41-945C-98474BC06DDD}">
      <dgm:prSet phldrT="[Text]" custT="1"/>
      <dgm:spPr/>
      <dgm:t>
        <a:bodyPr/>
        <a:lstStyle/>
        <a:p>
          <a:r>
            <a:rPr lang="de-DE" sz="2200" dirty="0"/>
            <a:t>Workshop: </a:t>
          </a:r>
          <a:r>
            <a:rPr lang="de-DE" sz="1800" dirty="0"/>
            <a:t>Standortorientierung</a:t>
          </a:r>
        </a:p>
      </dgm:t>
    </dgm:pt>
    <dgm:pt modelId="{46AFFFEC-300B-4265-B72F-73F2AF93D4ED}" type="parTrans" cxnId="{C0AB6811-9B72-4C20-9ABE-A875CBAE6A79}">
      <dgm:prSet/>
      <dgm:spPr/>
      <dgm:t>
        <a:bodyPr/>
        <a:lstStyle/>
        <a:p>
          <a:endParaRPr lang="de-DE"/>
        </a:p>
      </dgm:t>
    </dgm:pt>
    <dgm:pt modelId="{8CFE4620-2781-4E95-94C7-2B690D493777}" type="sibTrans" cxnId="{C0AB6811-9B72-4C20-9ABE-A875CBAE6A79}">
      <dgm:prSet/>
      <dgm:spPr/>
      <dgm:t>
        <a:bodyPr/>
        <a:lstStyle/>
        <a:p>
          <a:endParaRPr lang="de-DE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CED5A93-AF8C-42C2-B8BB-2C3BB5C04F15}" type="pres">
      <dgm:prSet presAssocID="{C555E3EE-FE4A-42EA-A11E-73D8699D2A72}" presName="horFlow" presStyleCnt="0"/>
      <dgm:spPr/>
    </dgm:pt>
    <dgm:pt modelId="{1AA0A5D2-54AC-4CF9-A35E-1344BE4A2595}" type="pres">
      <dgm:prSet presAssocID="{C555E3EE-FE4A-42EA-A11E-73D8699D2A72}" presName="bigChev" presStyleLbl="node1" presStyleIdx="0" presStyleCnt="1" custScaleX="119595"/>
      <dgm:spPr/>
    </dgm:pt>
    <dgm:pt modelId="{F515BC27-BBC4-4435-8FD6-C2938B0A17B4}" type="pres">
      <dgm:prSet presAssocID="{46AFFFEC-300B-4265-B72F-73F2AF93D4ED}" presName="parTrans" presStyleCnt="0"/>
      <dgm:spPr/>
    </dgm:pt>
    <dgm:pt modelId="{9B2714CC-F5D2-45F7-A7FD-9A60359D8713}" type="pres">
      <dgm:prSet presAssocID="{1EA389CB-6023-4D41-945C-98474BC06DDD}" presName="node" presStyleLbl="alignAccFollowNode1" presStyleIdx="0" presStyleCnt="1" custScaleX="195414">
        <dgm:presLayoutVars>
          <dgm:bulletEnabled val="1"/>
        </dgm:presLayoutVars>
      </dgm:prSet>
      <dgm:spPr/>
    </dgm:pt>
  </dgm:ptLst>
  <dgm:cxnLst>
    <dgm:cxn modelId="{C0AB6811-9B72-4C20-9ABE-A875CBAE6A79}" srcId="{C555E3EE-FE4A-42EA-A11E-73D8699D2A72}" destId="{1EA389CB-6023-4D41-945C-98474BC06DDD}" srcOrd="0" destOrd="0" parTransId="{46AFFFEC-300B-4265-B72F-73F2AF93D4ED}" sibTransId="{8CFE4620-2781-4E95-94C7-2B690D493777}"/>
    <dgm:cxn modelId="{826BFC40-E242-4CD6-A52B-A2163E8166AE}" srcId="{3F9AA0FA-C712-4520-8979-3F2D0F7B0404}" destId="{C555E3EE-FE4A-42EA-A11E-73D8699D2A72}" srcOrd="0" destOrd="0" parTransId="{69D21A6C-8DF5-4224-9088-92DE9220BFD0}" sibTransId="{125A74A3-4B22-41B2-9B1F-29ED3732D875}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7F93C384-E453-480E-9DB3-5CCCBA13430A}" type="presOf" srcId="{1EA389CB-6023-4D41-945C-98474BC06DDD}" destId="{9B2714CC-F5D2-45F7-A7FD-9A60359D8713}" srcOrd="0" destOrd="0" presId="urn:microsoft.com/office/officeart/2005/8/layout/lProcess3"/>
    <dgm:cxn modelId="{E7D6C5AA-0972-412F-83E4-61B2D9C04ED3}" type="presOf" srcId="{C555E3EE-FE4A-42EA-A11E-73D8699D2A72}" destId="{1AA0A5D2-54AC-4CF9-A35E-1344BE4A2595}" srcOrd="0" destOrd="0" presId="urn:microsoft.com/office/officeart/2005/8/layout/lProcess3"/>
    <dgm:cxn modelId="{B070085A-B685-4EE9-A5EF-DED5202BA777}" type="presParOf" srcId="{18BA4255-74A4-459F-97AD-B7940743C06C}" destId="{BCED5A93-AF8C-42C2-B8BB-2C3BB5C04F15}" srcOrd="0" destOrd="0" presId="urn:microsoft.com/office/officeart/2005/8/layout/lProcess3"/>
    <dgm:cxn modelId="{5485CD45-AB6E-4AC0-A3EE-68911C8DBF0B}" type="presParOf" srcId="{BCED5A93-AF8C-42C2-B8BB-2C3BB5C04F15}" destId="{1AA0A5D2-54AC-4CF9-A35E-1344BE4A2595}" srcOrd="0" destOrd="0" presId="urn:microsoft.com/office/officeart/2005/8/layout/lProcess3"/>
    <dgm:cxn modelId="{77BE95B3-6191-4E7C-884C-F18545D936E3}" type="presParOf" srcId="{BCED5A93-AF8C-42C2-B8BB-2C3BB5C04F15}" destId="{F515BC27-BBC4-4435-8FD6-C2938B0A17B4}" srcOrd="1" destOrd="0" presId="urn:microsoft.com/office/officeart/2005/8/layout/lProcess3"/>
    <dgm:cxn modelId="{4778E304-820F-4297-B773-9CDD7828A0CB}" type="presParOf" srcId="{BCED5A93-AF8C-42C2-B8BB-2C3BB5C04F15}" destId="{9B2714CC-F5D2-45F7-A7FD-9A60359D871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EA389CB-6023-4D41-945C-98474BC06DDD}">
      <dgm:prSet phldrT="[Text]" custT="1"/>
      <dgm:spPr/>
      <dgm:t>
        <a:bodyPr/>
        <a:lstStyle/>
        <a:p>
          <a:r>
            <a:rPr lang="de-DE" dirty="0"/>
            <a:t>Q1</a:t>
          </a:r>
          <a:endParaRPr lang="de-DE" sz="1800" dirty="0"/>
        </a:p>
      </dgm:t>
    </dgm:pt>
    <dgm:pt modelId="{46AFFFEC-300B-4265-B72F-73F2AF93D4ED}" type="parTrans" cxnId="{C0AB6811-9B72-4C20-9ABE-A875CBAE6A79}">
      <dgm:prSet/>
      <dgm:spPr/>
      <dgm:t>
        <a:bodyPr/>
        <a:lstStyle/>
        <a:p>
          <a:endParaRPr lang="de-DE"/>
        </a:p>
      </dgm:t>
    </dgm:pt>
    <dgm:pt modelId="{8CFE4620-2781-4E95-94C7-2B690D493777}" type="sibTrans" cxnId="{C0AB6811-9B72-4C20-9ABE-A875CBAE6A79}">
      <dgm:prSet/>
      <dgm:spPr/>
      <dgm:t>
        <a:bodyPr/>
        <a:lstStyle/>
        <a:p>
          <a:endParaRPr lang="de-DE"/>
        </a:p>
      </dgm:t>
    </dgm:pt>
    <dgm:pt modelId="{F2AD7F32-6824-4058-AC4B-92CED3614D41}">
      <dgm:prSet phldrT="[Text]" custT="1"/>
      <dgm:spPr/>
      <dgm:t>
        <a:bodyPr/>
        <a:lstStyle/>
        <a:p>
          <a:r>
            <a:rPr lang="de-DE" sz="1800" dirty="0"/>
            <a:t>Sozialpraktikum</a:t>
          </a:r>
        </a:p>
        <a:p>
          <a:r>
            <a:rPr lang="de-DE" sz="1800" dirty="0"/>
            <a:t>(2 Wochen)</a:t>
          </a:r>
        </a:p>
      </dgm:t>
    </dgm:pt>
    <dgm:pt modelId="{6883D136-2B2D-4283-A48A-2F364791E02A}" type="parTrans" cxnId="{CCDA0A60-9790-4346-B3C0-A609D2350989}">
      <dgm:prSet/>
      <dgm:spPr/>
      <dgm:t>
        <a:bodyPr/>
        <a:lstStyle/>
        <a:p>
          <a:endParaRPr lang="de-DE"/>
        </a:p>
      </dgm:t>
    </dgm:pt>
    <dgm:pt modelId="{938F0944-1E75-4D04-BC9E-BA9AC6A13500}" type="sibTrans" cxnId="{CCDA0A60-9790-4346-B3C0-A609D2350989}">
      <dgm:prSet/>
      <dgm:spPr/>
      <dgm:t>
        <a:bodyPr/>
        <a:lstStyle/>
        <a:p>
          <a:endParaRPr lang="de-DE"/>
        </a:p>
      </dgm:t>
    </dgm:pt>
    <dgm:pt modelId="{F326B9C5-FB7E-47BA-90FA-6EA7CF42C153}">
      <dgm:prSet phldrT="[Text]" custT="1"/>
      <dgm:spPr/>
      <dgm:t>
        <a:bodyPr/>
        <a:lstStyle/>
        <a:p>
          <a:r>
            <a:rPr lang="de-DE" sz="1800" dirty="0"/>
            <a:t>Besuch der FOM</a:t>
          </a:r>
        </a:p>
      </dgm:t>
    </dgm:pt>
    <dgm:pt modelId="{4BBF9B66-19D4-4CAA-8FE2-7D5832F6C341}" type="parTrans" cxnId="{9CE0FCAB-0BE4-41E5-A4F7-37A11C3876C2}">
      <dgm:prSet/>
      <dgm:spPr/>
      <dgm:t>
        <a:bodyPr/>
        <a:lstStyle/>
        <a:p>
          <a:endParaRPr lang="de-DE"/>
        </a:p>
      </dgm:t>
    </dgm:pt>
    <dgm:pt modelId="{6924DFEF-A709-4A9B-8A60-E02D054B8860}" type="sibTrans" cxnId="{9CE0FCAB-0BE4-41E5-A4F7-37A11C3876C2}">
      <dgm:prSet/>
      <dgm:spPr/>
      <dgm:t>
        <a:bodyPr/>
        <a:lstStyle/>
        <a:p>
          <a:endParaRPr lang="de-DE"/>
        </a:p>
      </dgm:t>
    </dgm:pt>
    <dgm:pt modelId="{86B7F614-62B4-4C9C-B392-8AA2629A3BD8}">
      <dgm:prSet/>
      <dgm:spPr/>
      <dgm:t>
        <a:bodyPr/>
        <a:lstStyle/>
        <a:p>
          <a:r>
            <a:rPr lang="de-DE" dirty="0"/>
            <a:t>Anschluss-vereinbarungen</a:t>
          </a:r>
        </a:p>
      </dgm:t>
    </dgm:pt>
    <dgm:pt modelId="{3ADD4642-F78A-4CD1-9D6D-8415D45A23EE}" type="parTrans" cxnId="{74C3DC0E-23CA-4C33-8596-ABC1C1E75265}">
      <dgm:prSet/>
      <dgm:spPr/>
      <dgm:t>
        <a:bodyPr/>
        <a:lstStyle/>
        <a:p>
          <a:endParaRPr lang="de-DE"/>
        </a:p>
      </dgm:t>
    </dgm:pt>
    <dgm:pt modelId="{27A8D0F8-045F-4CAE-B3D2-198938166C91}" type="sibTrans" cxnId="{74C3DC0E-23CA-4C33-8596-ABC1C1E75265}">
      <dgm:prSet/>
      <dgm:spPr/>
      <dgm:t>
        <a:bodyPr/>
        <a:lstStyle/>
        <a:p>
          <a:endParaRPr lang="de-DE"/>
        </a:p>
      </dgm:t>
    </dgm:pt>
    <dgm:pt modelId="{E71534C2-3491-41EA-8EE3-A7C33795DB23}">
      <dgm:prSet phldrT="[Text]" custT="1"/>
      <dgm:spPr/>
      <dgm:t>
        <a:bodyPr/>
        <a:lstStyle/>
        <a:p>
          <a:r>
            <a:rPr lang="de-DE" sz="1400" dirty="0"/>
            <a:t>Workshops: Entscheidungs-kompetenz I/II</a:t>
          </a:r>
        </a:p>
      </dgm:t>
    </dgm:pt>
    <dgm:pt modelId="{F1D9607E-AF72-4711-BC58-C58809BA23BD}" type="parTrans" cxnId="{2013C50E-3C7A-49BC-B725-EFDE37AAA672}">
      <dgm:prSet/>
      <dgm:spPr/>
      <dgm:t>
        <a:bodyPr/>
        <a:lstStyle/>
        <a:p>
          <a:endParaRPr lang="de-DE"/>
        </a:p>
      </dgm:t>
    </dgm:pt>
    <dgm:pt modelId="{BA348840-CE16-409C-8913-20C61CD4EB25}" type="sibTrans" cxnId="{2013C50E-3C7A-49BC-B725-EFDE37AAA672}">
      <dgm:prSet/>
      <dgm:spPr/>
      <dgm:t>
        <a:bodyPr/>
        <a:lstStyle/>
        <a:p>
          <a:endParaRPr lang="de-DE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F50E7CD-8119-4805-AD7C-4F4F807F37AA}" type="pres">
      <dgm:prSet presAssocID="{1EA389CB-6023-4D41-945C-98474BC06DDD}" presName="horFlow" presStyleCnt="0"/>
      <dgm:spPr/>
    </dgm:pt>
    <dgm:pt modelId="{F0AB33F2-5F9F-440F-9D4E-0051385DE187}" type="pres">
      <dgm:prSet presAssocID="{1EA389CB-6023-4D41-945C-98474BC06DDD}" presName="bigChev" presStyleLbl="node1" presStyleIdx="0" presStyleCnt="1"/>
      <dgm:spPr/>
    </dgm:pt>
    <dgm:pt modelId="{802C2C2C-0017-4B99-A7DD-D24C6C85CC36}" type="pres">
      <dgm:prSet presAssocID="{4BBF9B66-19D4-4CAA-8FE2-7D5832F6C341}" presName="parTrans" presStyleCnt="0"/>
      <dgm:spPr/>
    </dgm:pt>
    <dgm:pt modelId="{1ED4A0F3-159A-457A-A115-EDA49A2121A9}" type="pres">
      <dgm:prSet presAssocID="{F326B9C5-FB7E-47BA-90FA-6EA7CF42C153}" presName="node" presStyleLbl="alignAccFollowNode1" presStyleIdx="0" presStyleCnt="4" custScaleX="130784">
        <dgm:presLayoutVars>
          <dgm:bulletEnabled val="1"/>
        </dgm:presLayoutVars>
      </dgm:prSet>
      <dgm:spPr/>
    </dgm:pt>
    <dgm:pt modelId="{4FAAA9EB-9BC5-47E7-8305-F2D97FCD00FD}" type="pres">
      <dgm:prSet presAssocID="{6924DFEF-A709-4A9B-8A60-E02D054B8860}" presName="sibTrans" presStyleCnt="0"/>
      <dgm:spPr/>
    </dgm:pt>
    <dgm:pt modelId="{AD199C84-AE04-4218-BA9F-C3393483EA52}" type="pres">
      <dgm:prSet presAssocID="{F2AD7F32-6824-4058-AC4B-92CED3614D41}" presName="node" presStyleLbl="alignAccFollowNode1" presStyleIdx="1" presStyleCnt="4" custScaleX="157472" custLinFactNeighborX="9626">
        <dgm:presLayoutVars>
          <dgm:bulletEnabled val="1"/>
        </dgm:presLayoutVars>
      </dgm:prSet>
      <dgm:spPr/>
    </dgm:pt>
    <dgm:pt modelId="{7907D809-274A-49D8-9055-5F9AB8677A04}" type="pres">
      <dgm:prSet presAssocID="{938F0944-1E75-4D04-BC9E-BA9AC6A13500}" presName="sibTrans" presStyleCnt="0"/>
      <dgm:spPr/>
    </dgm:pt>
    <dgm:pt modelId="{16A8E7FC-8734-4A32-B1C2-AD74BB4466F1}" type="pres">
      <dgm:prSet presAssocID="{E71534C2-3491-41EA-8EE3-A7C33795DB23}" presName="node" presStyleLbl="alignAccFollowNode1" presStyleIdx="2" presStyleCnt="4" custScaleX="141175">
        <dgm:presLayoutVars>
          <dgm:bulletEnabled val="1"/>
        </dgm:presLayoutVars>
      </dgm:prSet>
      <dgm:spPr/>
    </dgm:pt>
    <dgm:pt modelId="{56B626F7-031F-445F-847D-3745756368CE}" type="pres">
      <dgm:prSet presAssocID="{BA348840-CE16-409C-8913-20C61CD4EB25}" presName="sibTrans" presStyleCnt="0"/>
      <dgm:spPr/>
    </dgm:pt>
    <dgm:pt modelId="{313C4E16-ECAC-49AA-9A33-C9DE6E7CDDB7}" type="pres">
      <dgm:prSet presAssocID="{86B7F614-62B4-4C9C-B392-8AA2629A3BD8}" presName="node" presStyleLbl="alignAccFollowNode1" presStyleIdx="3" presStyleCnt="4" custScaleX="135480" custLinFactNeighborX="34978">
        <dgm:presLayoutVars>
          <dgm:bulletEnabled val="1"/>
        </dgm:presLayoutVars>
      </dgm:prSet>
      <dgm:spPr/>
    </dgm:pt>
  </dgm:ptLst>
  <dgm:cxnLst>
    <dgm:cxn modelId="{55DFC705-0337-4C37-9449-B1A58433E08D}" type="presOf" srcId="{F2AD7F32-6824-4058-AC4B-92CED3614D41}" destId="{AD199C84-AE04-4218-BA9F-C3393483EA52}" srcOrd="0" destOrd="0" presId="urn:microsoft.com/office/officeart/2005/8/layout/lProcess3"/>
    <dgm:cxn modelId="{FF6A120D-7D8C-4728-97BF-3C4B0FE43B95}" type="presOf" srcId="{E71534C2-3491-41EA-8EE3-A7C33795DB23}" destId="{16A8E7FC-8734-4A32-B1C2-AD74BB4466F1}" srcOrd="0" destOrd="0" presId="urn:microsoft.com/office/officeart/2005/8/layout/lProcess3"/>
    <dgm:cxn modelId="{2013C50E-3C7A-49BC-B725-EFDE37AAA672}" srcId="{1EA389CB-6023-4D41-945C-98474BC06DDD}" destId="{E71534C2-3491-41EA-8EE3-A7C33795DB23}" srcOrd="2" destOrd="0" parTransId="{F1D9607E-AF72-4711-BC58-C58809BA23BD}" sibTransId="{BA348840-CE16-409C-8913-20C61CD4EB25}"/>
    <dgm:cxn modelId="{74C3DC0E-23CA-4C33-8596-ABC1C1E75265}" srcId="{1EA389CB-6023-4D41-945C-98474BC06DDD}" destId="{86B7F614-62B4-4C9C-B392-8AA2629A3BD8}" srcOrd="3" destOrd="0" parTransId="{3ADD4642-F78A-4CD1-9D6D-8415D45A23EE}" sibTransId="{27A8D0F8-045F-4CAE-B3D2-198938166C91}"/>
    <dgm:cxn modelId="{C0AB6811-9B72-4C20-9ABE-A875CBAE6A79}" srcId="{3F9AA0FA-C712-4520-8979-3F2D0F7B0404}" destId="{1EA389CB-6023-4D41-945C-98474BC06DDD}" srcOrd="0" destOrd="0" parTransId="{46AFFFEC-300B-4265-B72F-73F2AF93D4ED}" sibTransId="{8CFE4620-2781-4E95-94C7-2B690D493777}"/>
    <dgm:cxn modelId="{AF078E5D-9CBB-4604-B81C-B5C8026DD2F7}" type="presOf" srcId="{86B7F614-62B4-4C9C-B392-8AA2629A3BD8}" destId="{313C4E16-ECAC-49AA-9A33-C9DE6E7CDDB7}" srcOrd="0" destOrd="0" presId="urn:microsoft.com/office/officeart/2005/8/layout/lProcess3"/>
    <dgm:cxn modelId="{CCDA0A60-9790-4346-B3C0-A609D2350989}" srcId="{1EA389CB-6023-4D41-945C-98474BC06DDD}" destId="{F2AD7F32-6824-4058-AC4B-92CED3614D41}" srcOrd="1" destOrd="0" parTransId="{6883D136-2B2D-4283-A48A-2F364791E02A}" sibTransId="{938F0944-1E75-4D04-BC9E-BA9AC6A13500}"/>
    <dgm:cxn modelId="{3119854D-53F2-4CFF-9165-4305E2461E8F}" type="presOf" srcId="{1EA389CB-6023-4D41-945C-98474BC06DDD}" destId="{F0AB33F2-5F9F-440F-9D4E-0051385DE187}" srcOrd="0" destOrd="0" presId="urn:microsoft.com/office/officeart/2005/8/layout/lProcess3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DE8CFD57-2EF6-42B9-BECD-DD5B388CB777}" type="presOf" srcId="{F326B9C5-FB7E-47BA-90FA-6EA7CF42C153}" destId="{1ED4A0F3-159A-457A-A115-EDA49A2121A9}" srcOrd="0" destOrd="0" presId="urn:microsoft.com/office/officeart/2005/8/layout/lProcess3"/>
    <dgm:cxn modelId="{9CE0FCAB-0BE4-41E5-A4F7-37A11C3876C2}" srcId="{1EA389CB-6023-4D41-945C-98474BC06DDD}" destId="{F326B9C5-FB7E-47BA-90FA-6EA7CF42C153}" srcOrd="0" destOrd="0" parTransId="{4BBF9B66-19D4-4CAA-8FE2-7D5832F6C341}" sibTransId="{6924DFEF-A709-4A9B-8A60-E02D054B8860}"/>
    <dgm:cxn modelId="{6558591F-AADC-45BF-BC90-ED761EFB426A}" type="presParOf" srcId="{18BA4255-74A4-459F-97AD-B7940743C06C}" destId="{CF50E7CD-8119-4805-AD7C-4F4F807F37AA}" srcOrd="0" destOrd="0" presId="urn:microsoft.com/office/officeart/2005/8/layout/lProcess3"/>
    <dgm:cxn modelId="{76C6CF8C-44D8-4DDE-942A-975C066F54BB}" type="presParOf" srcId="{CF50E7CD-8119-4805-AD7C-4F4F807F37AA}" destId="{F0AB33F2-5F9F-440F-9D4E-0051385DE187}" srcOrd="0" destOrd="0" presId="urn:microsoft.com/office/officeart/2005/8/layout/lProcess3"/>
    <dgm:cxn modelId="{E0235BA2-A314-4576-A91E-0AC3F6E1D145}" type="presParOf" srcId="{CF50E7CD-8119-4805-AD7C-4F4F807F37AA}" destId="{802C2C2C-0017-4B99-A7DD-D24C6C85CC36}" srcOrd="1" destOrd="0" presId="urn:microsoft.com/office/officeart/2005/8/layout/lProcess3"/>
    <dgm:cxn modelId="{6C49432A-D0AF-49BA-B817-B43DDF0F728B}" type="presParOf" srcId="{CF50E7CD-8119-4805-AD7C-4F4F807F37AA}" destId="{1ED4A0F3-159A-457A-A115-EDA49A2121A9}" srcOrd="2" destOrd="0" presId="urn:microsoft.com/office/officeart/2005/8/layout/lProcess3"/>
    <dgm:cxn modelId="{321EE9A7-4364-4879-8415-2AE7423A621E}" type="presParOf" srcId="{CF50E7CD-8119-4805-AD7C-4F4F807F37AA}" destId="{4FAAA9EB-9BC5-47E7-8305-F2D97FCD00FD}" srcOrd="3" destOrd="0" presId="urn:microsoft.com/office/officeart/2005/8/layout/lProcess3"/>
    <dgm:cxn modelId="{E47D8C1B-AC69-4373-8DDC-2D86BB12C2FC}" type="presParOf" srcId="{CF50E7CD-8119-4805-AD7C-4F4F807F37AA}" destId="{AD199C84-AE04-4218-BA9F-C3393483EA52}" srcOrd="4" destOrd="0" presId="urn:microsoft.com/office/officeart/2005/8/layout/lProcess3"/>
    <dgm:cxn modelId="{7957D28C-7116-4CB0-BD1B-09F089E48E84}" type="presParOf" srcId="{CF50E7CD-8119-4805-AD7C-4F4F807F37AA}" destId="{7907D809-274A-49D8-9055-5F9AB8677A04}" srcOrd="5" destOrd="0" presId="urn:microsoft.com/office/officeart/2005/8/layout/lProcess3"/>
    <dgm:cxn modelId="{3F784AF6-BC98-4D53-A33D-A320C88A90A8}" type="presParOf" srcId="{CF50E7CD-8119-4805-AD7C-4F4F807F37AA}" destId="{16A8E7FC-8734-4A32-B1C2-AD74BB4466F1}" srcOrd="6" destOrd="0" presId="urn:microsoft.com/office/officeart/2005/8/layout/lProcess3"/>
    <dgm:cxn modelId="{D9985BEB-DBBE-47C2-A2E2-E8AC9BF47B76}" type="presParOf" srcId="{CF50E7CD-8119-4805-AD7C-4F4F807F37AA}" destId="{56B626F7-031F-445F-847D-3745756368CE}" srcOrd="7" destOrd="0" presId="urn:microsoft.com/office/officeart/2005/8/layout/lProcess3"/>
    <dgm:cxn modelId="{C51FF503-CF37-4832-8630-39E7EE9B69B3}" type="presParOf" srcId="{CF50E7CD-8119-4805-AD7C-4F4F807F37AA}" destId="{313C4E16-ECAC-49AA-9A33-C9DE6E7CDDB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AA0FA-C712-4520-8979-3F2D0F7B04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C511AB-BB5B-4224-835F-89BD6F9F3C68}">
      <dgm:prSet phldrT="[Text]"/>
      <dgm:spPr/>
      <dgm:t>
        <a:bodyPr/>
        <a:lstStyle/>
        <a:p>
          <a:r>
            <a:rPr lang="de-DE" dirty="0"/>
            <a:t>Q2</a:t>
          </a:r>
        </a:p>
      </dgm:t>
    </dgm:pt>
    <dgm:pt modelId="{3597A29B-8884-4C28-8835-CF4144060128}" type="parTrans" cxnId="{39C148E6-F12A-4AB0-AF60-6BE54FC7147E}">
      <dgm:prSet/>
      <dgm:spPr/>
      <dgm:t>
        <a:bodyPr/>
        <a:lstStyle/>
        <a:p>
          <a:endParaRPr lang="de-DE"/>
        </a:p>
      </dgm:t>
    </dgm:pt>
    <dgm:pt modelId="{E92A3C08-8DDA-4ADE-B74D-8B0D482A6803}" type="sibTrans" cxnId="{39C148E6-F12A-4AB0-AF60-6BE54FC7147E}">
      <dgm:prSet/>
      <dgm:spPr/>
      <dgm:t>
        <a:bodyPr/>
        <a:lstStyle/>
        <a:p>
          <a:endParaRPr lang="de-DE"/>
        </a:p>
      </dgm:t>
    </dgm:pt>
    <dgm:pt modelId="{57435BAA-46E9-42FD-B6B4-C6A114C375E6}">
      <dgm:prSet phldrT="[Text]" custT="1"/>
      <dgm:spPr/>
      <dgm:t>
        <a:bodyPr/>
        <a:lstStyle/>
        <a:p>
          <a:r>
            <a:rPr lang="de-DE" sz="1800" dirty="0" err="1"/>
            <a:t>Vocatium</a:t>
          </a:r>
          <a:r>
            <a:rPr lang="de-DE" sz="1800" dirty="0"/>
            <a:t>-Messe</a:t>
          </a:r>
        </a:p>
      </dgm:t>
    </dgm:pt>
    <dgm:pt modelId="{B2A3EA4F-8E29-4EE9-95A0-EA831C8BCAE7}" type="parTrans" cxnId="{A4FD583C-DB1C-4C9C-8555-0228C3527F68}">
      <dgm:prSet/>
      <dgm:spPr/>
      <dgm:t>
        <a:bodyPr/>
        <a:lstStyle/>
        <a:p>
          <a:endParaRPr lang="de-DE"/>
        </a:p>
      </dgm:t>
    </dgm:pt>
    <dgm:pt modelId="{B4132041-3CE1-4AAA-A992-86AA30EF9120}" type="sibTrans" cxnId="{A4FD583C-DB1C-4C9C-8555-0228C3527F68}">
      <dgm:prSet/>
      <dgm:spPr/>
      <dgm:t>
        <a:bodyPr/>
        <a:lstStyle/>
        <a:p>
          <a:endParaRPr lang="de-DE"/>
        </a:p>
      </dgm:t>
    </dgm:pt>
    <dgm:pt modelId="{066B17EF-5997-4F21-90FD-E3B1C810C791}">
      <dgm:prSet phldrT="[Text]" custT="1"/>
      <dgm:spPr/>
      <dgm:t>
        <a:bodyPr/>
        <a:lstStyle/>
        <a:p>
          <a:r>
            <a:rPr lang="de-DE" sz="1800" dirty="0"/>
            <a:t>Info Studienplatzvergabe</a:t>
          </a:r>
        </a:p>
      </dgm:t>
    </dgm:pt>
    <dgm:pt modelId="{6492BFF5-4723-44A5-A625-98573B071799}" type="parTrans" cxnId="{42916A76-14FB-434A-8C45-F0EC981A3CB0}">
      <dgm:prSet/>
      <dgm:spPr/>
      <dgm:t>
        <a:bodyPr/>
        <a:lstStyle/>
        <a:p>
          <a:endParaRPr lang="de-DE"/>
        </a:p>
      </dgm:t>
    </dgm:pt>
    <dgm:pt modelId="{30AEDAC8-594D-4563-B0E3-BD87B78E45F7}" type="sibTrans" cxnId="{42916A76-14FB-434A-8C45-F0EC981A3CB0}">
      <dgm:prSet/>
      <dgm:spPr/>
      <dgm:t>
        <a:bodyPr/>
        <a:lstStyle/>
        <a:p>
          <a:endParaRPr lang="de-DE"/>
        </a:p>
      </dgm:t>
    </dgm:pt>
    <dgm:pt modelId="{18BA4255-74A4-459F-97AD-B7940743C06C}" type="pres">
      <dgm:prSet presAssocID="{3F9AA0FA-C712-4520-8979-3F2D0F7B04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11023C8-D831-4B5B-9603-FDE7C5E34BD5}" type="pres">
      <dgm:prSet presAssocID="{19C511AB-BB5B-4224-835F-89BD6F9F3C68}" presName="horFlow" presStyleCnt="0"/>
      <dgm:spPr/>
    </dgm:pt>
    <dgm:pt modelId="{6D0910F2-FADE-48B6-ABB8-9F24BF8689FE}" type="pres">
      <dgm:prSet presAssocID="{19C511AB-BB5B-4224-835F-89BD6F9F3C68}" presName="bigChev" presStyleLbl="node1" presStyleIdx="0" presStyleCnt="1" custScaleX="119000"/>
      <dgm:spPr/>
    </dgm:pt>
    <dgm:pt modelId="{84BCEDC5-7CE2-466A-B535-A65941ABFA43}" type="pres">
      <dgm:prSet presAssocID="{B2A3EA4F-8E29-4EE9-95A0-EA831C8BCAE7}" presName="parTrans" presStyleCnt="0"/>
      <dgm:spPr/>
    </dgm:pt>
    <dgm:pt modelId="{D1795E87-6849-4CB0-A469-F1B108477299}" type="pres">
      <dgm:prSet presAssocID="{57435BAA-46E9-42FD-B6B4-C6A114C375E6}" presName="node" presStyleLbl="alignAccFollowNode1" presStyleIdx="0" presStyleCnt="2" custScaleX="156982">
        <dgm:presLayoutVars>
          <dgm:bulletEnabled val="1"/>
        </dgm:presLayoutVars>
      </dgm:prSet>
      <dgm:spPr/>
    </dgm:pt>
    <dgm:pt modelId="{51BD0D40-07BB-49F1-ADC0-ABD0B682DF61}" type="pres">
      <dgm:prSet presAssocID="{B4132041-3CE1-4AAA-A992-86AA30EF9120}" presName="sibTrans" presStyleCnt="0"/>
      <dgm:spPr/>
    </dgm:pt>
    <dgm:pt modelId="{58FF9066-1C71-4AB5-A7AA-8B3167F2AC18}" type="pres">
      <dgm:prSet presAssocID="{066B17EF-5997-4F21-90FD-E3B1C810C791}" presName="node" presStyleLbl="alignAccFollowNode1" presStyleIdx="1" presStyleCnt="2" custScaleX="210844">
        <dgm:presLayoutVars>
          <dgm:bulletEnabled val="1"/>
        </dgm:presLayoutVars>
      </dgm:prSet>
      <dgm:spPr/>
    </dgm:pt>
  </dgm:ptLst>
  <dgm:cxnLst>
    <dgm:cxn modelId="{A4FD583C-DB1C-4C9C-8555-0228C3527F68}" srcId="{19C511AB-BB5B-4224-835F-89BD6F9F3C68}" destId="{57435BAA-46E9-42FD-B6B4-C6A114C375E6}" srcOrd="0" destOrd="0" parTransId="{B2A3EA4F-8E29-4EE9-95A0-EA831C8BCAE7}" sibTransId="{B4132041-3CE1-4AAA-A992-86AA30EF9120}"/>
    <dgm:cxn modelId="{5E2C5655-BDF5-4FE5-91E9-93BDF55E8429}" type="presOf" srcId="{3F9AA0FA-C712-4520-8979-3F2D0F7B0404}" destId="{18BA4255-74A4-459F-97AD-B7940743C06C}" srcOrd="0" destOrd="0" presId="urn:microsoft.com/office/officeart/2005/8/layout/lProcess3"/>
    <dgm:cxn modelId="{42916A76-14FB-434A-8C45-F0EC981A3CB0}" srcId="{19C511AB-BB5B-4224-835F-89BD6F9F3C68}" destId="{066B17EF-5997-4F21-90FD-E3B1C810C791}" srcOrd="1" destOrd="0" parTransId="{6492BFF5-4723-44A5-A625-98573B071799}" sibTransId="{30AEDAC8-594D-4563-B0E3-BD87B78E45F7}"/>
    <dgm:cxn modelId="{03E1D076-F9CC-4132-B360-D28694276B09}" type="presOf" srcId="{57435BAA-46E9-42FD-B6B4-C6A114C375E6}" destId="{D1795E87-6849-4CB0-A469-F1B108477299}" srcOrd="0" destOrd="0" presId="urn:microsoft.com/office/officeart/2005/8/layout/lProcess3"/>
    <dgm:cxn modelId="{5EAF09B5-9671-429B-8678-0BB98414A493}" type="presOf" srcId="{19C511AB-BB5B-4224-835F-89BD6F9F3C68}" destId="{6D0910F2-FADE-48B6-ABB8-9F24BF8689FE}" srcOrd="0" destOrd="0" presId="urn:microsoft.com/office/officeart/2005/8/layout/lProcess3"/>
    <dgm:cxn modelId="{39C148E6-F12A-4AB0-AF60-6BE54FC7147E}" srcId="{3F9AA0FA-C712-4520-8979-3F2D0F7B0404}" destId="{19C511AB-BB5B-4224-835F-89BD6F9F3C68}" srcOrd="0" destOrd="0" parTransId="{3597A29B-8884-4C28-8835-CF4144060128}" sibTransId="{E92A3C08-8DDA-4ADE-B74D-8B0D482A6803}"/>
    <dgm:cxn modelId="{E38F05FF-31FE-461D-9A24-A45346E32776}" type="presOf" srcId="{066B17EF-5997-4F21-90FD-E3B1C810C791}" destId="{58FF9066-1C71-4AB5-A7AA-8B3167F2AC18}" srcOrd="0" destOrd="0" presId="urn:microsoft.com/office/officeart/2005/8/layout/lProcess3"/>
    <dgm:cxn modelId="{9D124C0D-DC58-4FD6-AFBE-674BBBF024C6}" type="presParOf" srcId="{18BA4255-74A4-459F-97AD-B7940743C06C}" destId="{A11023C8-D831-4B5B-9603-FDE7C5E34BD5}" srcOrd="0" destOrd="0" presId="urn:microsoft.com/office/officeart/2005/8/layout/lProcess3"/>
    <dgm:cxn modelId="{9FBC7E66-B6C1-435A-8A8C-0889ACF28406}" type="presParOf" srcId="{A11023C8-D831-4B5B-9603-FDE7C5E34BD5}" destId="{6D0910F2-FADE-48B6-ABB8-9F24BF8689FE}" srcOrd="0" destOrd="0" presId="urn:microsoft.com/office/officeart/2005/8/layout/lProcess3"/>
    <dgm:cxn modelId="{4236400D-AA05-4772-90F3-CC8932A496FB}" type="presParOf" srcId="{A11023C8-D831-4B5B-9603-FDE7C5E34BD5}" destId="{84BCEDC5-7CE2-466A-B535-A65941ABFA43}" srcOrd="1" destOrd="0" presId="urn:microsoft.com/office/officeart/2005/8/layout/lProcess3"/>
    <dgm:cxn modelId="{3F5801D1-C99F-4671-A1A0-6447B020BC04}" type="presParOf" srcId="{A11023C8-D831-4B5B-9603-FDE7C5E34BD5}" destId="{D1795E87-6849-4CB0-A469-F1B108477299}" srcOrd="2" destOrd="0" presId="urn:microsoft.com/office/officeart/2005/8/layout/lProcess3"/>
    <dgm:cxn modelId="{2C6A148F-CA33-446F-AFAE-4777F91E214E}" type="presParOf" srcId="{A11023C8-D831-4B5B-9603-FDE7C5E34BD5}" destId="{51BD0D40-07BB-49F1-ADC0-ABD0B682DF61}" srcOrd="3" destOrd="0" presId="urn:microsoft.com/office/officeart/2005/8/layout/lProcess3"/>
    <dgm:cxn modelId="{533D8FCE-70AF-4A6A-B158-C1664F079418}" type="presParOf" srcId="{A11023C8-D831-4B5B-9603-FDE7C5E34BD5}" destId="{58FF9066-1C71-4AB5-A7AA-8B3167F2AC1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82C1-1342-4452-AB46-5D1CD182A6A2}">
      <dsp:nvSpPr>
        <dsp:cNvPr id="0" name=""/>
        <dsp:cNvSpPr/>
      </dsp:nvSpPr>
      <dsp:spPr>
        <a:xfrm>
          <a:off x="2111" y="594966"/>
          <a:ext cx="1975961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Klasse 8</a:t>
          </a:r>
        </a:p>
      </dsp:txBody>
      <dsp:txXfrm>
        <a:off x="319652" y="594966"/>
        <a:ext cx="1340880" cy="635081"/>
      </dsp:txXfrm>
    </dsp:sp>
    <dsp:sp modelId="{F25C555E-1C99-4EE3-8BB8-E45560A78DE2}">
      <dsp:nvSpPr>
        <dsp:cNvPr id="0" name=""/>
        <dsp:cNvSpPr/>
      </dsp:nvSpPr>
      <dsp:spPr>
        <a:xfrm>
          <a:off x="1771671" y="648948"/>
          <a:ext cx="3223694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8.1: Einführung in die BO (Berufswahlapp) </a:t>
          </a:r>
        </a:p>
      </dsp:txBody>
      <dsp:txXfrm>
        <a:off x="2035230" y="648948"/>
        <a:ext cx="2696577" cy="527117"/>
      </dsp:txXfrm>
    </dsp:sp>
    <dsp:sp modelId="{A47FFBF4-92C9-4BD1-8496-FB9356645218}">
      <dsp:nvSpPr>
        <dsp:cNvPr id="0" name=""/>
        <dsp:cNvSpPr/>
      </dsp:nvSpPr>
      <dsp:spPr>
        <a:xfrm>
          <a:off x="4810874" y="648948"/>
          <a:ext cx="3204678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8.2: Potenzialanalyse</a:t>
          </a:r>
        </a:p>
      </dsp:txBody>
      <dsp:txXfrm>
        <a:off x="5074433" y="648948"/>
        <a:ext cx="2677561" cy="527117"/>
      </dsp:txXfrm>
    </dsp:sp>
    <dsp:sp modelId="{E603825F-BD16-43F3-8CF8-BFE20E57ECA2}">
      <dsp:nvSpPr>
        <dsp:cNvPr id="0" name=""/>
        <dsp:cNvSpPr/>
      </dsp:nvSpPr>
      <dsp:spPr>
        <a:xfrm>
          <a:off x="2111" y="1318959"/>
          <a:ext cx="1975024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Klasse 9</a:t>
          </a:r>
        </a:p>
      </dsp:txBody>
      <dsp:txXfrm>
        <a:off x="319652" y="1318959"/>
        <a:ext cx="1339943" cy="635081"/>
      </dsp:txXfrm>
    </dsp:sp>
    <dsp:sp modelId="{B2A27598-5ACA-4365-8BA8-7C2E965D2A3A}">
      <dsp:nvSpPr>
        <dsp:cNvPr id="0" name=""/>
        <dsp:cNvSpPr/>
      </dsp:nvSpPr>
      <dsp:spPr>
        <a:xfrm>
          <a:off x="1770734" y="1372941"/>
          <a:ext cx="2082181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Berufsfeld-erkundungen</a:t>
          </a:r>
        </a:p>
      </dsp:txBody>
      <dsp:txXfrm>
        <a:off x="2034293" y="1372941"/>
        <a:ext cx="1555064" cy="527117"/>
      </dsp:txXfrm>
    </dsp:sp>
    <dsp:sp modelId="{8C033F5B-468A-4626-B0F3-28854671D411}">
      <dsp:nvSpPr>
        <dsp:cNvPr id="0" name=""/>
        <dsp:cNvSpPr/>
      </dsp:nvSpPr>
      <dsp:spPr>
        <a:xfrm>
          <a:off x="3689102" y="1354292"/>
          <a:ext cx="1687290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Informations-vorträge</a:t>
          </a:r>
        </a:p>
      </dsp:txBody>
      <dsp:txXfrm>
        <a:off x="3952661" y="1354292"/>
        <a:ext cx="1160173" cy="527117"/>
      </dsp:txXfrm>
    </dsp:sp>
    <dsp:sp modelId="{04375309-C06B-471D-843C-6CB71D60F2F4}">
      <dsp:nvSpPr>
        <dsp:cNvPr id="0" name=""/>
        <dsp:cNvSpPr/>
      </dsp:nvSpPr>
      <dsp:spPr>
        <a:xfrm>
          <a:off x="5216395" y="1354292"/>
          <a:ext cx="2296283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Workshop: </a:t>
          </a:r>
          <a:r>
            <a:rPr lang="en-US" sz="1400" kern="1200" dirty="0" err="1"/>
            <a:t>Tragweite</a:t>
          </a:r>
          <a:r>
            <a:rPr lang="en-US" sz="1400" kern="1200" dirty="0"/>
            <a:t> der </a:t>
          </a:r>
          <a:r>
            <a:rPr lang="en-US" sz="1400" kern="1200" dirty="0" err="1"/>
            <a:t>Berufswahlentscheidung</a:t>
          </a:r>
          <a:endParaRPr lang="en-US" sz="1400" kern="1200" dirty="0"/>
        </a:p>
      </dsp:txBody>
      <dsp:txXfrm>
        <a:off x="5479954" y="1354292"/>
        <a:ext cx="1769166" cy="527117"/>
      </dsp:txXfrm>
    </dsp:sp>
    <dsp:sp modelId="{A47580B2-931E-44F0-87D1-2E9DD30D7C65}">
      <dsp:nvSpPr>
        <dsp:cNvPr id="0" name=""/>
        <dsp:cNvSpPr/>
      </dsp:nvSpPr>
      <dsp:spPr>
        <a:xfrm>
          <a:off x="7430458" y="1354292"/>
          <a:ext cx="1864073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Anschluss-</a:t>
          </a:r>
          <a:br>
            <a:rPr lang="en-US" sz="1600" kern="1200" dirty="0"/>
          </a:br>
          <a:r>
            <a:rPr lang="en-US" sz="1600" kern="1200" dirty="0" err="1"/>
            <a:t>vereinbarungen</a:t>
          </a:r>
          <a:endParaRPr lang="en-US" sz="1600" kern="1200" dirty="0"/>
        </a:p>
      </dsp:txBody>
      <dsp:txXfrm>
        <a:off x="7694017" y="1354292"/>
        <a:ext cx="1336956" cy="527117"/>
      </dsp:txXfrm>
    </dsp:sp>
    <dsp:sp modelId="{3B28EE8E-A280-4D0F-A390-9EAAA3528BD0}">
      <dsp:nvSpPr>
        <dsp:cNvPr id="0" name=""/>
        <dsp:cNvSpPr/>
      </dsp:nvSpPr>
      <dsp:spPr>
        <a:xfrm>
          <a:off x="2111" y="2042953"/>
          <a:ext cx="1937634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Klasse 10</a:t>
          </a:r>
        </a:p>
      </dsp:txBody>
      <dsp:txXfrm>
        <a:off x="319652" y="2042953"/>
        <a:ext cx="1302553" cy="635081"/>
      </dsp:txXfrm>
    </dsp:sp>
    <dsp:sp modelId="{743FCA15-BD39-46DA-86C8-C3505A6DF631}">
      <dsp:nvSpPr>
        <dsp:cNvPr id="0" name=""/>
        <dsp:cNvSpPr/>
      </dsp:nvSpPr>
      <dsp:spPr>
        <a:xfrm>
          <a:off x="1733344" y="2096935"/>
          <a:ext cx="3066178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Betriebspraktikum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(2 Wochen)</a:t>
          </a:r>
        </a:p>
      </dsp:txBody>
      <dsp:txXfrm>
        <a:off x="1996903" y="2096935"/>
        <a:ext cx="2539061" cy="527117"/>
      </dsp:txXfrm>
    </dsp:sp>
    <dsp:sp modelId="{FACE4E37-3A3D-46A5-817C-944B513A3985}">
      <dsp:nvSpPr>
        <dsp:cNvPr id="0" name=""/>
        <dsp:cNvSpPr/>
      </dsp:nvSpPr>
      <dsp:spPr>
        <a:xfrm>
          <a:off x="4615031" y="2096935"/>
          <a:ext cx="3377191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Bewerbertraining</a:t>
          </a:r>
        </a:p>
      </dsp:txBody>
      <dsp:txXfrm>
        <a:off x="4878590" y="2096935"/>
        <a:ext cx="2850074" cy="527117"/>
      </dsp:txXfrm>
    </dsp:sp>
    <dsp:sp modelId="{1AA0A5D2-54AC-4CF9-A35E-1344BE4A2595}">
      <dsp:nvSpPr>
        <dsp:cNvPr id="0" name=""/>
        <dsp:cNvSpPr/>
      </dsp:nvSpPr>
      <dsp:spPr>
        <a:xfrm>
          <a:off x="2111" y="2766946"/>
          <a:ext cx="1898814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EF / Q1</a:t>
          </a:r>
        </a:p>
      </dsp:txBody>
      <dsp:txXfrm>
        <a:off x="319652" y="2766946"/>
        <a:ext cx="1263733" cy="635081"/>
      </dsp:txXfrm>
    </dsp:sp>
    <dsp:sp modelId="{9B2714CC-F5D2-45F7-A7FD-9A60359D8713}">
      <dsp:nvSpPr>
        <dsp:cNvPr id="0" name=""/>
        <dsp:cNvSpPr/>
      </dsp:nvSpPr>
      <dsp:spPr>
        <a:xfrm>
          <a:off x="1694524" y="2820928"/>
          <a:ext cx="2575154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Workshop: </a:t>
          </a:r>
          <a:r>
            <a:rPr lang="de-DE" sz="1800" kern="1200" dirty="0"/>
            <a:t>Standortorientierung</a:t>
          </a:r>
        </a:p>
      </dsp:txBody>
      <dsp:txXfrm>
        <a:off x="1958083" y="2820928"/>
        <a:ext cx="2048037" cy="527117"/>
      </dsp:txXfrm>
    </dsp:sp>
    <dsp:sp modelId="{0918A1D4-CB6C-407B-9337-62294051EB6C}">
      <dsp:nvSpPr>
        <dsp:cNvPr id="0" name=""/>
        <dsp:cNvSpPr/>
      </dsp:nvSpPr>
      <dsp:spPr>
        <a:xfrm>
          <a:off x="4085188" y="2820928"/>
          <a:ext cx="2392785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Finanzführerschein</a:t>
          </a:r>
          <a:endParaRPr lang="en-US" sz="1800" kern="1200" dirty="0"/>
        </a:p>
      </dsp:txBody>
      <dsp:txXfrm>
        <a:off x="4348747" y="2820928"/>
        <a:ext cx="1865668" cy="527117"/>
      </dsp:txXfrm>
    </dsp:sp>
    <dsp:sp modelId="{B4062180-19F8-4DFC-BFEF-06E480052056}">
      <dsp:nvSpPr>
        <dsp:cNvPr id="0" name=""/>
        <dsp:cNvSpPr/>
      </dsp:nvSpPr>
      <dsp:spPr>
        <a:xfrm>
          <a:off x="6293482" y="2820928"/>
          <a:ext cx="1317794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Business Knigge</a:t>
          </a:r>
        </a:p>
      </dsp:txBody>
      <dsp:txXfrm>
        <a:off x="6557041" y="2820928"/>
        <a:ext cx="790677" cy="527117"/>
      </dsp:txXfrm>
    </dsp:sp>
    <dsp:sp modelId="{BF689FB1-324D-425E-B207-81D0750A9A55}">
      <dsp:nvSpPr>
        <dsp:cNvPr id="0" name=""/>
        <dsp:cNvSpPr/>
      </dsp:nvSpPr>
      <dsp:spPr>
        <a:xfrm>
          <a:off x="2111" y="3490939"/>
          <a:ext cx="1898814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Q1</a:t>
          </a:r>
        </a:p>
      </dsp:txBody>
      <dsp:txXfrm>
        <a:off x="319652" y="3490939"/>
        <a:ext cx="1263733" cy="635081"/>
      </dsp:txXfrm>
    </dsp:sp>
    <dsp:sp modelId="{1ED4A0F3-159A-457A-A115-EDA49A2121A9}">
      <dsp:nvSpPr>
        <dsp:cNvPr id="0" name=""/>
        <dsp:cNvSpPr/>
      </dsp:nvSpPr>
      <dsp:spPr>
        <a:xfrm>
          <a:off x="1694524" y="3544921"/>
          <a:ext cx="1723464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Besuch der FOM</a:t>
          </a:r>
        </a:p>
      </dsp:txBody>
      <dsp:txXfrm>
        <a:off x="1958083" y="3544921"/>
        <a:ext cx="1196347" cy="527117"/>
      </dsp:txXfrm>
    </dsp:sp>
    <dsp:sp modelId="{AD199C84-AE04-4218-BA9F-C3393483EA52}">
      <dsp:nvSpPr>
        <dsp:cNvPr id="0" name=""/>
        <dsp:cNvSpPr/>
      </dsp:nvSpPr>
      <dsp:spPr>
        <a:xfrm>
          <a:off x="3251257" y="3544921"/>
          <a:ext cx="2075157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Sozialpraktikum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(2 Wochen)</a:t>
          </a:r>
        </a:p>
      </dsp:txBody>
      <dsp:txXfrm>
        <a:off x="3514816" y="3544921"/>
        <a:ext cx="1548040" cy="527117"/>
      </dsp:txXfrm>
    </dsp:sp>
    <dsp:sp modelId="{16A8E7FC-8734-4A32-B1C2-AD74BB4466F1}">
      <dsp:nvSpPr>
        <dsp:cNvPr id="0" name=""/>
        <dsp:cNvSpPr/>
      </dsp:nvSpPr>
      <dsp:spPr>
        <a:xfrm>
          <a:off x="5124164" y="3544921"/>
          <a:ext cx="1860396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Workshops: Entscheidungs-kompetenz I/II</a:t>
          </a:r>
        </a:p>
      </dsp:txBody>
      <dsp:txXfrm>
        <a:off x="5387723" y="3544921"/>
        <a:ext cx="1333279" cy="527117"/>
      </dsp:txXfrm>
    </dsp:sp>
    <dsp:sp modelId="{313C4E16-ECAC-49AA-9A33-C9DE6E7CDDB7}">
      <dsp:nvSpPr>
        <dsp:cNvPr id="0" name=""/>
        <dsp:cNvSpPr/>
      </dsp:nvSpPr>
      <dsp:spPr>
        <a:xfrm>
          <a:off x="6864600" y="3544921"/>
          <a:ext cx="1785348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Anschluss-vereinbarungen</a:t>
          </a:r>
        </a:p>
      </dsp:txBody>
      <dsp:txXfrm>
        <a:off x="7128159" y="3544921"/>
        <a:ext cx="1258231" cy="527117"/>
      </dsp:txXfrm>
    </dsp:sp>
    <dsp:sp modelId="{D662A6AB-7C7B-4C6B-8BDB-B29E46ACB399}">
      <dsp:nvSpPr>
        <dsp:cNvPr id="0" name=""/>
        <dsp:cNvSpPr/>
      </dsp:nvSpPr>
      <dsp:spPr>
        <a:xfrm>
          <a:off x="6912516" y="4153405"/>
          <a:ext cx="1317794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Wege </a:t>
          </a:r>
          <a:r>
            <a:rPr lang="en-US" sz="1400" kern="1200" dirty="0" err="1"/>
            <a:t>nach</a:t>
          </a:r>
          <a:r>
            <a:rPr lang="en-US" sz="1400" kern="1200" dirty="0"/>
            <a:t> dem Abitur</a:t>
          </a:r>
        </a:p>
      </dsp:txBody>
      <dsp:txXfrm>
        <a:off x="7176075" y="4153405"/>
        <a:ext cx="790677" cy="527117"/>
      </dsp:txXfrm>
    </dsp:sp>
    <dsp:sp modelId="{6D0910F2-FADE-48B6-ABB8-9F24BF8689FE}">
      <dsp:nvSpPr>
        <dsp:cNvPr id="0" name=""/>
        <dsp:cNvSpPr/>
      </dsp:nvSpPr>
      <dsp:spPr>
        <a:xfrm>
          <a:off x="2111" y="4214932"/>
          <a:ext cx="1889368" cy="635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Q2</a:t>
          </a:r>
        </a:p>
      </dsp:txBody>
      <dsp:txXfrm>
        <a:off x="319652" y="4214932"/>
        <a:ext cx="1254287" cy="635081"/>
      </dsp:txXfrm>
    </dsp:sp>
    <dsp:sp modelId="{D1795E87-6849-4CB0-A469-F1B108477299}">
      <dsp:nvSpPr>
        <dsp:cNvPr id="0" name=""/>
        <dsp:cNvSpPr/>
      </dsp:nvSpPr>
      <dsp:spPr>
        <a:xfrm>
          <a:off x="1685077" y="4268914"/>
          <a:ext cx="2068700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Vocatium</a:t>
          </a:r>
          <a:r>
            <a:rPr lang="de-DE" sz="1800" kern="1200" dirty="0"/>
            <a:t>-Messe</a:t>
          </a:r>
        </a:p>
      </dsp:txBody>
      <dsp:txXfrm>
        <a:off x="1948636" y="4268914"/>
        <a:ext cx="1541583" cy="527117"/>
      </dsp:txXfrm>
    </dsp:sp>
    <dsp:sp modelId="{078C1212-FFFA-4C3C-9FBE-342222CC969F}">
      <dsp:nvSpPr>
        <dsp:cNvPr id="0" name=""/>
        <dsp:cNvSpPr/>
      </dsp:nvSpPr>
      <dsp:spPr>
        <a:xfrm>
          <a:off x="3569286" y="4268914"/>
          <a:ext cx="2910810" cy="5271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Info Studienplatzvergabe</a:t>
          </a:r>
        </a:p>
      </dsp:txBody>
      <dsp:txXfrm>
        <a:off x="3832845" y="4268914"/>
        <a:ext cx="2383693" cy="527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52E08-A1E5-441F-A18A-5CAE9667AE81}">
      <dsp:nvSpPr>
        <dsp:cNvPr id="0" name=""/>
        <dsp:cNvSpPr/>
      </dsp:nvSpPr>
      <dsp:spPr>
        <a:xfrm>
          <a:off x="134627" y="839"/>
          <a:ext cx="1978120" cy="791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 Kl. 5 </a:t>
          </a:r>
        </a:p>
      </dsp:txBody>
      <dsp:txXfrm>
        <a:off x="530251" y="839"/>
        <a:ext cx="1186872" cy="791248"/>
      </dsp:txXfrm>
    </dsp:sp>
    <dsp:sp modelId="{2C3333C4-C567-45AE-8606-20AED659E9CB}">
      <dsp:nvSpPr>
        <dsp:cNvPr id="0" name=""/>
        <dsp:cNvSpPr/>
      </dsp:nvSpPr>
      <dsp:spPr>
        <a:xfrm>
          <a:off x="1911646" y="67676"/>
          <a:ext cx="1641839" cy="6567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Girls’/Boys’</a:t>
          </a:r>
          <a:br>
            <a:rPr lang="en-US" sz="1600" kern="1200" dirty="0"/>
          </a:br>
          <a:r>
            <a:rPr lang="en-US" sz="1600" kern="1200" dirty="0"/>
            <a:t>Day</a:t>
          </a:r>
        </a:p>
      </dsp:txBody>
      <dsp:txXfrm>
        <a:off x="2240014" y="67676"/>
        <a:ext cx="985104" cy="656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82C1-1342-4452-AB46-5D1CD182A6A2}">
      <dsp:nvSpPr>
        <dsp:cNvPr id="0" name=""/>
        <dsp:cNvSpPr/>
      </dsp:nvSpPr>
      <dsp:spPr>
        <a:xfrm>
          <a:off x="3240" y="299134"/>
          <a:ext cx="2395373" cy="769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Klasse 8</a:t>
          </a:r>
        </a:p>
      </dsp:txBody>
      <dsp:txXfrm>
        <a:off x="388181" y="299134"/>
        <a:ext cx="1625491" cy="769882"/>
      </dsp:txXfrm>
    </dsp:sp>
    <dsp:sp modelId="{F25C555E-1C99-4EE3-8BB8-E45560A78DE2}">
      <dsp:nvSpPr>
        <dsp:cNvPr id="0" name=""/>
        <dsp:cNvSpPr/>
      </dsp:nvSpPr>
      <dsp:spPr>
        <a:xfrm>
          <a:off x="2148401" y="364574"/>
          <a:ext cx="3907946" cy="63900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8.1: Einführung in die BO (Berufswahlapp) </a:t>
          </a:r>
        </a:p>
      </dsp:txBody>
      <dsp:txXfrm>
        <a:off x="2467902" y="364574"/>
        <a:ext cx="3268944" cy="639002"/>
      </dsp:txXfrm>
    </dsp:sp>
    <dsp:sp modelId="{A47FFBF4-92C9-4BD1-8496-FB9356645218}">
      <dsp:nvSpPr>
        <dsp:cNvPr id="0" name=""/>
        <dsp:cNvSpPr/>
      </dsp:nvSpPr>
      <dsp:spPr>
        <a:xfrm>
          <a:off x="5832697" y="364574"/>
          <a:ext cx="3884894" cy="63900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8.2: Potenzialanalyse</a:t>
          </a:r>
        </a:p>
      </dsp:txBody>
      <dsp:txXfrm>
        <a:off x="6152198" y="364574"/>
        <a:ext cx="3245892" cy="639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825F-BD16-43F3-8CF8-BFE20E57ECA2}">
      <dsp:nvSpPr>
        <dsp:cNvPr id="0" name=""/>
        <dsp:cNvSpPr/>
      </dsp:nvSpPr>
      <dsp:spPr>
        <a:xfrm>
          <a:off x="771" y="42427"/>
          <a:ext cx="3095149" cy="995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Klasse 9</a:t>
          </a:r>
        </a:p>
      </dsp:txBody>
      <dsp:txXfrm>
        <a:off x="498403" y="42427"/>
        <a:ext cx="2099885" cy="995264"/>
      </dsp:txXfrm>
    </dsp:sp>
    <dsp:sp modelId="{B2A27598-5ACA-4365-8BA8-7C2E965D2A3A}">
      <dsp:nvSpPr>
        <dsp:cNvPr id="0" name=""/>
        <dsp:cNvSpPr/>
      </dsp:nvSpPr>
      <dsp:spPr>
        <a:xfrm>
          <a:off x="2772460" y="127025"/>
          <a:ext cx="2198522" cy="8260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Berufsfeld-</a:t>
          </a:r>
          <a:br>
            <a:rPr lang="de-DE" sz="1600" kern="1200" dirty="0"/>
          </a:br>
          <a:r>
            <a:rPr lang="de-DE" sz="1500" kern="1200" dirty="0" err="1"/>
            <a:t>erkundungen</a:t>
          </a:r>
          <a:endParaRPr lang="de-DE" sz="1500" kern="1200" dirty="0"/>
        </a:p>
      </dsp:txBody>
      <dsp:txXfrm>
        <a:off x="3185495" y="127025"/>
        <a:ext cx="1372453" cy="826069"/>
      </dsp:txXfrm>
    </dsp:sp>
    <dsp:sp modelId="{8C033F5B-468A-4626-B0F3-28854671D411}">
      <dsp:nvSpPr>
        <dsp:cNvPr id="0" name=""/>
        <dsp:cNvSpPr/>
      </dsp:nvSpPr>
      <dsp:spPr>
        <a:xfrm>
          <a:off x="4681858" y="127025"/>
          <a:ext cx="1829187" cy="8260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Informations</a:t>
          </a:r>
          <a:br>
            <a:rPr lang="de-DE" sz="1600" kern="1200" dirty="0"/>
          </a:br>
          <a:r>
            <a:rPr lang="de-DE" sz="1600" kern="1200" dirty="0" err="1"/>
            <a:t>vorträge</a:t>
          </a:r>
          <a:endParaRPr lang="de-DE" sz="1600" kern="1200" dirty="0"/>
        </a:p>
      </dsp:txBody>
      <dsp:txXfrm>
        <a:off x="5094893" y="127025"/>
        <a:ext cx="1003118" cy="826069"/>
      </dsp:txXfrm>
    </dsp:sp>
    <dsp:sp modelId="{F0371646-2834-4F6B-81AE-7B786BB6ADF0}">
      <dsp:nvSpPr>
        <dsp:cNvPr id="0" name=""/>
        <dsp:cNvSpPr/>
      </dsp:nvSpPr>
      <dsp:spPr>
        <a:xfrm>
          <a:off x="6221921" y="127025"/>
          <a:ext cx="2065174" cy="8260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Workshop </a:t>
          </a:r>
          <a:r>
            <a:rPr lang="en-US" sz="1400" kern="1200" dirty="0" err="1"/>
            <a:t>Tragweite</a:t>
          </a:r>
          <a:r>
            <a:rPr lang="en-US" sz="1400" kern="1200" dirty="0"/>
            <a:t> der </a:t>
          </a:r>
          <a:r>
            <a:rPr lang="en-US" sz="1400" kern="1200" dirty="0" err="1"/>
            <a:t>Berufswahl-entscheidung</a:t>
          </a:r>
          <a:endParaRPr lang="en-US" sz="1400" kern="1200" dirty="0"/>
        </a:p>
      </dsp:txBody>
      <dsp:txXfrm>
        <a:off x="6634956" y="127025"/>
        <a:ext cx="1239105" cy="826069"/>
      </dsp:txXfrm>
    </dsp:sp>
    <dsp:sp modelId="{A983CD15-1CE4-4DDC-8605-79953EBB7199}">
      <dsp:nvSpPr>
        <dsp:cNvPr id="0" name=""/>
        <dsp:cNvSpPr/>
      </dsp:nvSpPr>
      <dsp:spPr>
        <a:xfrm>
          <a:off x="7997971" y="127025"/>
          <a:ext cx="2081881" cy="8260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Anschluss-</a:t>
          </a:r>
          <a:br>
            <a:rPr lang="de-DE" sz="1600" kern="1200" dirty="0"/>
          </a:br>
          <a:r>
            <a:rPr lang="de-DE" sz="1500" kern="1200" dirty="0" err="1"/>
            <a:t>vereinbarungen</a:t>
          </a:r>
          <a:endParaRPr lang="de-DE" sz="1500" kern="1200" dirty="0"/>
        </a:p>
      </dsp:txBody>
      <dsp:txXfrm>
        <a:off x="8411006" y="127025"/>
        <a:ext cx="1255812" cy="826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8EE8E-A280-4D0F-A390-9EAAA3528BD0}">
      <dsp:nvSpPr>
        <dsp:cNvPr id="0" name=""/>
        <dsp:cNvSpPr/>
      </dsp:nvSpPr>
      <dsp:spPr>
        <a:xfrm>
          <a:off x="553394" y="420"/>
          <a:ext cx="3073184" cy="10072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Klasse 10</a:t>
          </a:r>
        </a:p>
      </dsp:txBody>
      <dsp:txXfrm>
        <a:off x="1057030" y="420"/>
        <a:ext cx="2065913" cy="1007271"/>
      </dsp:txXfrm>
    </dsp:sp>
    <dsp:sp modelId="{743FCA15-BD39-46DA-86C8-C3505A6DF631}">
      <dsp:nvSpPr>
        <dsp:cNvPr id="0" name=""/>
        <dsp:cNvSpPr/>
      </dsp:nvSpPr>
      <dsp:spPr>
        <a:xfrm>
          <a:off x="3299216" y="86038"/>
          <a:ext cx="3164476" cy="8360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Betriebspraktikum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(2 Wochen)</a:t>
          </a:r>
        </a:p>
      </dsp:txBody>
      <dsp:txXfrm>
        <a:off x="3717234" y="86038"/>
        <a:ext cx="2328441" cy="836035"/>
      </dsp:txXfrm>
    </dsp:sp>
    <dsp:sp modelId="{8FEB25AD-626B-4B5F-9841-E80C1458B996}">
      <dsp:nvSpPr>
        <dsp:cNvPr id="0" name=""/>
        <dsp:cNvSpPr/>
      </dsp:nvSpPr>
      <dsp:spPr>
        <a:xfrm>
          <a:off x="6171080" y="86038"/>
          <a:ext cx="3212381" cy="8360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Bewerbungstraining</a:t>
          </a:r>
        </a:p>
      </dsp:txBody>
      <dsp:txXfrm>
        <a:off x="6589098" y="86038"/>
        <a:ext cx="2376346" cy="836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0A5D2-54AC-4CF9-A35E-1344BE4A2595}">
      <dsp:nvSpPr>
        <dsp:cNvPr id="0" name=""/>
        <dsp:cNvSpPr/>
      </dsp:nvSpPr>
      <dsp:spPr>
        <a:xfrm>
          <a:off x="1479532" y="926"/>
          <a:ext cx="3008585" cy="10062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EF</a:t>
          </a:r>
        </a:p>
      </dsp:txBody>
      <dsp:txXfrm>
        <a:off x="1982661" y="926"/>
        <a:ext cx="2002327" cy="1006258"/>
      </dsp:txXfrm>
    </dsp:sp>
    <dsp:sp modelId="{9B2714CC-F5D2-45F7-A7FD-9A60359D8713}">
      <dsp:nvSpPr>
        <dsp:cNvPr id="0" name=""/>
        <dsp:cNvSpPr/>
      </dsp:nvSpPr>
      <dsp:spPr>
        <a:xfrm>
          <a:off x="4161084" y="86458"/>
          <a:ext cx="4080215" cy="8351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Workshop: </a:t>
          </a:r>
          <a:r>
            <a:rPr lang="de-DE" sz="1800" kern="1200" dirty="0"/>
            <a:t>Standortorientierung</a:t>
          </a:r>
        </a:p>
      </dsp:txBody>
      <dsp:txXfrm>
        <a:off x="4578681" y="86458"/>
        <a:ext cx="3245021" cy="8351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33F2-5F9F-440F-9D4E-0051385DE187}">
      <dsp:nvSpPr>
        <dsp:cNvPr id="0" name=""/>
        <dsp:cNvSpPr/>
      </dsp:nvSpPr>
      <dsp:spPr>
        <a:xfrm>
          <a:off x="964" y="166985"/>
          <a:ext cx="1865374" cy="746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kern="1200" dirty="0"/>
            <a:t>Q1</a:t>
          </a:r>
          <a:endParaRPr lang="de-DE" sz="1800" kern="1200" dirty="0"/>
        </a:p>
      </dsp:txBody>
      <dsp:txXfrm>
        <a:off x="374039" y="166985"/>
        <a:ext cx="1119225" cy="746149"/>
      </dsp:txXfrm>
    </dsp:sp>
    <dsp:sp modelId="{1ED4A0F3-159A-457A-A115-EDA49A2121A9}">
      <dsp:nvSpPr>
        <dsp:cNvPr id="0" name=""/>
        <dsp:cNvSpPr/>
      </dsp:nvSpPr>
      <dsp:spPr>
        <a:xfrm>
          <a:off x="1623840" y="230407"/>
          <a:ext cx="2024877" cy="619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Besuch der FOM</a:t>
          </a:r>
        </a:p>
      </dsp:txBody>
      <dsp:txXfrm>
        <a:off x="1933492" y="230407"/>
        <a:ext cx="1405573" cy="619304"/>
      </dsp:txXfrm>
    </dsp:sp>
    <dsp:sp modelId="{AD199C84-AE04-4218-BA9F-C3393483EA52}">
      <dsp:nvSpPr>
        <dsp:cNvPr id="0" name=""/>
        <dsp:cNvSpPr/>
      </dsp:nvSpPr>
      <dsp:spPr>
        <a:xfrm>
          <a:off x="3452826" y="230407"/>
          <a:ext cx="2438077" cy="619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Sozialpraktikum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(2 Wochen)</a:t>
          </a:r>
        </a:p>
      </dsp:txBody>
      <dsp:txXfrm>
        <a:off x="3762478" y="230407"/>
        <a:ext cx="1818773" cy="619304"/>
      </dsp:txXfrm>
    </dsp:sp>
    <dsp:sp modelId="{16A8E7FC-8734-4A32-B1C2-AD74BB4466F1}">
      <dsp:nvSpPr>
        <dsp:cNvPr id="0" name=""/>
        <dsp:cNvSpPr/>
      </dsp:nvSpPr>
      <dsp:spPr>
        <a:xfrm>
          <a:off x="5653282" y="230407"/>
          <a:ext cx="2185757" cy="619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Workshops: Entscheidungs-kompetenz I/II</a:t>
          </a:r>
        </a:p>
      </dsp:txBody>
      <dsp:txXfrm>
        <a:off x="5962934" y="230407"/>
        <a:ext cx="1566453" cy="619304"/>
      </dsp:txXfrm>
    </dsp:sp>
    <dsp:sp modelId="{313C4E16-ECAC-49AA-9A33-C9DE6E7CDDB7}">
      <dsp:nvSpPr>
        <dsp:cNvPr id="0" name=""/>
        <dsp:cNvSpPr/>
      </dsp:nvSpPr>
      <dsp:spPr>
        <a:xfrm>
          <a:off x="7623248" y="230407"/>
          <a:ext cx="2097583" cy="619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Anschluss-vereinbarungen</a:t>
          </a:r>
        </a:p>
      </dsp:txBody>
      <dsp:txXfrm>
        <a:off x="7932900" y="230407"/>
        <a:ext cx="1478279" cy="6193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910F2-FADE-48B6-ABB8-9F24BF8689FE}">
      <dsp:nvSpPr>
        <dsp:cNvPr id="0" name=""/>
        <dsp:cNvSpPr/>
      </dsp:nvSpPr>
      <dsp:spPr>
        <a:xfrm>
          <a:off x="720082" y="1"/>
          <a:ext cx="2465498" cy="828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0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700" kern="1200" dirty="0"/>
            <a:t>Q2</a:t>
          </a:r>
        </a:p>
      </dsp:txBody>
      <dsp:txXfrm>
        <a:off x="1134451" y="1"/>
        <a:ext cx="1636760" cy="828738"/>
      </dsp:txXfrm>
    </dsp:sp>
    <dsp:sp modelId="{D1795E87-6849-4CB0-A469-F1B108477299}">
      <dsp:nvSpPr>
        <dsp:cNvPr id="0" name=""/>
        <dsp:cNvSpPr/>
      </dsp:nvSpPr>
      <dsp:spPr>
        <a:xfrm>
          <a:off x="2916240" y="70443"/>
          <a:ext cx="2699514" cy="6878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Vocatium</a:t>
          </a:r>
          <a:r>
            <a:rPr lang="de-DE" sz="1800" kern="1200" dirty="0"/>
            <a:t>-Messe</a:t>
          </a:r>
        </a:p>
      </dsp:txBody>
      <dsp:txXfrm>
        <a:off x="3260167" y="70443"/>
        <a:ext cx="2011661" cy="687853"/>
      </dsp:txXfrm>
    </dsp:sp>
    <dsp:sp modelId="{58FF9066-1C71-4AB5-A7AA-8B3167F2AC18}">
      <dsp:nvSpPr>
        <dsp:cNvPr id="0" name=""/>
        <dsp:cNvSpPr/>
      </dsp:nvSpPr>
      <dsp:spPr>
        <a:xfrm>
          <a:off x="5375006" y="70443"/>
          <a:ext cx="3625743" cy="6878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Info Studienplatzvergabe</a:t>
          </a:r>
        </a:p>
      </dsp:txBody>
      <dsp:txXfrm>
        <a:off x="5718933" y="70443"/>
        <a:ext cx="2937890" cy="68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61FCB78-9807-4283-D063-9DEEA5C9C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49123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932D2D-3D14-20BC-6D31-3C47D660E1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49123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2F6C4E-7CC9-4582-8614-A91C2852C5A2}" type="datetimeFigureOut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B40806-8967-8787-0E4C-A8CEBECA0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49123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6206CF-A3FE-95BE-116F-1BD62BCAE6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C4857F-B677-4D82-81AC-F656A01FA4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F921FC5-4E54-0D5A-0757-A95603EE56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5482365-7DC5-8E73-C3F1-934D19576D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08FF28-72CA-0679-29B1-28DC95E26F3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9123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485CD4C-38E6-FC17-9F8A-C6121C97F4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123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737AC42-F472-FF91-5F3E-EADCF2563F6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9123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D589E6A-814D-AEE5-E809-8B8BE7D8D1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6A589A-FE21-4AD3-8A78-F7240DB22C6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B9DFA09-8558-B9B3-BD2C-865C23FBF8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0">
              <a:spcBef>
                <a:spcPct val="0"/>
              </a:spcBef>
            </a:pPr>
            <a:fld id="{BFB5CAB9-57F0-4CD8-882B-1F5E7A661EF9}" type="slidenum">
              <a:rPr lang="de-DE" altLang="de-DE" sz="1300" smtClean="0">
                <a:latin typeface="Times" panose="02020603050405020304" pitchFamily="18" charset="0"/>
                <a:ea typeface="MS PGothic" panose="020B0600070205080204" pitchFamily="34" charset="-128"/>
                <a:cs typeface="Arial Unicode MS" pitchFamily="34" charset="-128"/>
              </a:rPr>
              <a:pPr eaLnBrk="0">
                <a:spcBef>
                  <a:spcPct val="0"/>
                </a:spcBef>
              </a:pPr>
              <a:t>1</a:t>
            </a:fld>
            <a:endParaRPr lang="de-DE" altLang="de-DE" sz="1300" dirty="0">
              <a:latin typeface="Times" panose="02020603050405020304" pitchFamily="18" charset="0"/>
              <a:ea typeface="MS PGothic" panose="020B0600070205080204" pitchFamily="34" charset="-128"/>
              <a:cs typeface="Arial Unicode MS" pitchFamily="34" charset="-128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FF0162D-A8B9-5E54-3933-BDE8E667E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B79F26C-5BD0-8755-A70E-0F0DEA48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73559-A927-28FA-1464-B784E40A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51AB847-7E17-A74A-E20C-B57CED2A1F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10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104C9CC-EC43-9CBF-E257-86B48D598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CA2D3BE-23F2-DC59-E9D9-DCE92CA96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7503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1CBD8FD-673E-CE21-1CC5-B74AA8FCAE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2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531A2CA-ACF0-2A23-AABE-5334304FF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0F3479B-317F-2CDC-2A25-4DA9C283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737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86948-2A27-56DE-9286-EA52E5D9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CC251FC-1BBF-3E0B-2863-DBF3166348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3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92A2B2A-BE80-5E0F-A473-FCB3F09F7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55FC82-6BDE-5FB0-77A0-8C91F31DE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3203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99E9-45B2-E1A0-839F-2978098E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CA370AC-5928-EF76-BB56-4A6AF7D60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4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3C5F9C5-9D93-821E-9F53-119BEA26A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BF65E16-989C-233D-00A5-44EAC41B2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819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8B5F-4DCC-923C-E883-EA66C6FD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5829A5F-8EE3-77E3-657D-348330684A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5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BFCEAE5-5795-5E1F-986E-B0884D04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5E57A1-929D-838E-F607-DA80EE790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7454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01AD8-94C0-E951-EB12-67AB2E066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F16A1AD-5A80-76E7-1242-178E5D10BE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6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424AFB4-3DC0-8934-1E9E-EE78EB6B5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D2F69A2-0AF1-6D30-EFB8-C04595FD1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9850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2FC6-0FFC-D57D-DF4B-EC55528CB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EC8B7E0-3861-91F7-200F-4684A03ED5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7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BAF90CC-4CF2-C4BC-AD96-6D957C9B1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A4C6CE2-86F1-D945-CAA7-8ED477CDC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5231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6E55-22BA-B07A-D1D2-7680FE089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CCD3558-2C8B-B55D-875C-B51707545A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8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CC0E7D3-52FA-AF73-016E-46FEEDCE7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F112231-1928-7AFB-675F-0DB26EF13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368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A9EF3-BEDF-FCF5-DA2A-6205354B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8D9F4B8-78F3-5BAA-4023-B56C7107CA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93D05B-F4FB-4D73-8278-21A4AC04F05A}" type="slidenum">
              <a:rPr lang="de-DE" altLang="de-DE" sz="1400" smtClean="0"/>
              <a:pPr>
                <a:spcBef>
                  <a:spcPct val="0"/>
                </a:spcBef>
              </a:pPr>
              <a:t>9</a:t>
            </a:fld>
            <a:endParaRPr lang="de-DE" altLang="de-DE" sz="1400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CDA60E2-2EC9-9753-D711-525081184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4CB6832-34BA-3BDB-D1FE-2EAF110AA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281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FB3278-852A-7C9F-C248-DD22A5B939AB}"/>
              </a:ext>
            </a:extLst>
          </p:cNvPr>
          <p:cNvSpPr/>
          <p:nvPr/>
        </p:nvSpPr>
        <p:spPr>
          <a:xfrm>
            <a:off x="996950" y="4021138"/>
            <a:ext cx="8064500" cy="141128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B1B3C8-93A5-6413-ED25-885025A552EA}"/>
              </a:ext>
            </a:extLst>
          </p:cNvPr>
          <p:cNvSpPr/>
          <p:nvPr/>
        </p:nvSpPr>
        <p:spPr>
          <a:xfrm>
            <a:off x="1008063" y="5564188"/>
            <a:ext cx="8064500" cy="757237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ED70B9-8DCE-2F33-B220-0BF0CEAAAD77}"/>
              </a:ext>
            </a:extLst>
          </p:cNvPr>
          <p:cNvSpPr/>
          <p:nvPr/>
        </p:nvSpPr>
        <p:spPr>
          <a:xfrm>
            <a:off x="996950" y="4021138"/>
            <a:ext cx="252413" cy="141128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5BBD6C-2A81-3342-A967-2E91801B6377}"/>
              </a:ext>
            </a:extLst>
          </p:cNvPr>
          <p:cNvSpPr/>
          <p:nvPr/>
        </p:nvSpPr>
        <p:spPr>
          <a:xfrm>
            <a:off x="1008063" y="5564188"/>
            <a:ext cx="252412" cy="757237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344083" y="4283816"/>
            <a:ext cx="7560469" cy="1091953"/>
          </a:xfrm>
        </p:spPr>
        <p:txBody>
          <a:bodyPr anchor="t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44083" y="5648757"/>
            <a:ext cx="7560469" cy="587975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0" name="Datumsplatzhalter 27">
            <a:extLst>
              <a:ext uri="{FF2B5EF4-FFF2-40B4-BE49-F238E27FC236}">
                <a16:creationId xmlns:a16="http://schemas.microsoft.com/office/drawing/2014/main" id="{026AB11D-61CE-D26D-5324-1BFD8728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7005638"/>
            <a:ext cx="2520950" cy="403225"/>
          </a:xfrm>
        </p:spPr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A511D5F9-BA5B-45FE-9DBB-B3CE3DF9E5F7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11" name="Fußzeilenplatzhalter 16">
            <a:extLst>
              <a:ext uri="{FF2B5EF4-FFF2-40B4-BE49-F238E27FC236}">
                <a16:creationId xmlns:a16="http://schemas.microsoft.com/office/drawing/2014/main" id="{6D71EC5A-80DC-9278-4126-4A96FD4B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7005638"/>
            <a:ext cx="3830637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28">
            <a:extLst>
              <a:ext uri="{FF2B5EF4-FFF2-40B4-BE49-F238E27FC236}">
                <a16:creationId xmlns:a16="http://schemas.microsoft.com/office/drawing/2014/main" id="{92D63E86-CCF2-48F6-497B-2B7EB85B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1438" y="7005638"/>
            <a:ext cx="134302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D7BF-0623-4CB1-82C5-54EDD08D85C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061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AE8BDD52-E49A-9FDD-7469-4ED74BC5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9FFE-2A22-4984-A262-F1E48AE404DF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A35E9F3D-DC22-6929-B418-0D11C8C7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4404326C-3306-409D-0FD4-C6F1B5B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51B-7B99-4E1C-AD02-70EC3A751BA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286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rade Verbindung 10">
            <a:extLst>
              <a:ext uri="{FF2B5EF4-FFF2-40B4-BE49-F238E27FC236}">
                <a16:creationId xmlns:a16="http://schemas.microsoft.com/office/drawing/2014/main" id="{CC48E486-AA63-06DD-669B-226567F33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7002463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EA4ECAB9-4D52-E207-F982-EB47B4569F94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6" name="Gerade Verbindung 12">
            <a:extLst>
              <a:ext uri="{FF2B5EF4-FFF2-40B4-BE49-F238E27FC236}">
                <a16:creationId xmlns:a16="http://schemas.microsoft.com/office/drawing/2014/main" id="{FE398B7F-5793-1F08-2A2C-90BC7CF7900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2881" y="3529807"/>
            <a:ext cx="645001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E551B33-397F-83E3-5D6E-F8D5C0A7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3742-5079-48EA-941A-943F7B60AD50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E4890F0-C206-0749-01AB-DBF1C19A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BD8AB66-6D90-183F-D8E5-0CF1091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542D-6978-4FB9-BC0C-0FFD9B09CA9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6963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026" y="419982"/>
            <a:ext cx="8820547" cy="117594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756047" y="1763924"/>
            <a:ext cx="4200260" cy="4787794"/>
          </a:xfrm>
        </p:spPr>
        <p:txBody>
          <a:bodyPr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24318" y="1763924"/>
            <a:ext cx="4200260" cy="478779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CA61E9-1AB0-3CD0-A839-7A811A94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88" y="6630988"/>
            <a:ext cx="2098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C8F8-4001-44D9-A2F9-6235229E347C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E8FA5F-50E4-F4C0-60D3-00DFD749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4875" y="6630988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074F9B-A523-475B-F142-4868F227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1263" y="6630988"/>
            <a:ext cx="2098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6179-32BB-4155-8FF7-F1B8AA18D99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9548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14D2543D-BE15-20F9-2B22-B961EC56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2C4E-2F56-406A-9DCE-604E4E7CA61C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73511DB-3BA1-AB40-D740-0CE7A6CE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0AE99714-6438-6E1B-69FB-C928B8E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056-AF6D-473C-85C2-F11DC8D0F55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879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B9CAD1C-29FB-A0D5-87BD-5737C541B97B}"/>
              </a:ext>
            </a:extLst>
          </p:cNvPr>
          <p:cNvSpPr/>
          <p:nvPr/>
        </p:nvSpPr>
        <p:spPr>
          <a:xfrm>
            <a:off x="1008063" y="3108325"/>
            <a:ext cx="8064500" cy="141128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CD6796-C37E-5628-F21F-E32A55ADE4FB}"/>
              </a:ext>
            </a:extLst>
          </p:cNvPr>
          <p:cNvSpPr/>
          <p:nvPr/>
        </p:nvSpPr>
        <p:spPr>
          <a:xfrm>
            <a:off x="1008063" y="3108325"/>
            <a:ext cx="252412" cy="141128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083" y="3275859"/>
            <a:ext cx="7560469" cy="1175949"/>
          </a:xfrm>
        </p:spPr>
        <p:txBody>
          <a:bodyPr anchor="t"/>
          <a:lstStyle>
            <a:lvl1pPr algn="r">
              <a:buNone/>
              <a:defRPr sz="35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8088" y="4703798"/>
            <a:ext cx="7476464" cy="1259946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217A3D2-79EA-D004-F49F-384B34F2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7005638"/>
            <a:ext cx="25209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CD5F-FF29-4D4B-9CEC-54F90C6CDC28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FAF1892-D6E2-D21A-4FB2-8F70114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7005638"/>
            <a:ext cx="3830637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5243F3B-ED36-B4F2-BA51-46B24F52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7005638"/>
            <a:ext cx="167640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CD3D-686C-41CD-B460-E59FE33FF25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0217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38300AD6-97E5-1434-6649-74D74FD2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F738-C2B5-4FB8-A92C-66E5CB594E4E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01C02C3-6115-37DF-70DD-101276D7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id="{EDFD0DB0-2BBD-B1DA-F543-F7CC6E5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3F9B-62F6-47A3-85A7-B79AE854D3E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5821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1417439"/>
            <a:ext cx="4454027" cy="755968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124318" y="1427938"/>
            <a:ext cx="4455776" cy="755968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04031" y="2351899"/>
            <a:ext cx="4452276" cy="445180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124318" y="2351899"/>
            <a:ext cx="4452276" cy="445180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13">
            <a:extLst>
              <a:ext uri="{FF2B5EF4-FFF2-40B4-BE49-F238E27FC236}">
                <a16:creationId xmlns:a16="http://schemas.microsoft.com/office/drawing/2014/main" id="{1AED1C20-1347-98ED-AA05-E57ADE5F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3465-F177-4F7F-87C0-BE4EB3729498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D0E8485-79F3-DF5C-5402-18F8A8E1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22">
            <a:extLst>
              <a:ext uri="{FF2B5EF4-FFF2-40B4-BE49-F238E27FC236}">
                <a16:creationId xmlns:a16="http://schemas.microsoft.com/office/drawing/2014/main" id="{E7240354-2CAA-DBCD-71AD-50F53AC8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37D2-C837-41CC-92BF-A1939C62672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6804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41698218-CAF3-8F62-DEB1-018A10716799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35797CF-3FCA-C3FD-BE28-EB78143B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CC85-33B0-4FE2-A954-C1B2019E1428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BE4D0C3-554C-D1F9-3C49-30A707D5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C56F5AF-7EB4-3381-2662-8CBA7BB6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CF7C-1F06-422B-A05E-34C80A2BFE1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997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0">
            <a:extLst>
              <a:ext uri="{FF2B5EF4-FFF2-40B4-BE49-F238E27FC236}">
                <a16:creationId xmlns:a16="http://schemas.microsoft.com/office/drawing/2014/main" id="{8DD40B87-07FD-E7FC-456B-484B87C12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7002463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3AB8E11B-EB21-C427-F9E5-B2D9E84B0D8B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CBE734E6-977C-6D47-9D8C-A4B19EB3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DEBB-AB82-42E2-A1A6-AC959651069A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4C808E5-182B-756E-C332-6B43FE0D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2F090CD-3F14-5B94-8A24-E8ABCC27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7BEC-7C51-4F11-88B1-3416CDB2DDA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159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10">
            <a:extLst>
              <a:ext uri="{FF2B5EF4-FFF2-40B4-BE49-F238E27FC236}">
                <a16:creationId xmlns:a16="http://schemas.microsoft.com/office/drawing/2014/main" id="{6255C057-D075-2F42-67D5-413E81C48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7002463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6" name="Gerade Verbindung 11">
            <a:extLst>
              <a:ext uri="{FF2B5EF4-FFF2-40B4-BE49-F238E27FC236}">
                <a16:creationId xmlns:a16="http://schemas.microsoft.com/office/drawing/2014/main" id="{9CBA17DE-799B-7D67-9E28-B81E838687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483769" y="3664744"/>
            <a:ext cx="6653212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D4DF99D5-6D61-048B-A636-396355C585D3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2432" y="335986"/>
            <a:ext cx="2772172" cy="92396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972432" y="1343943"/>
            <a:ext cx="2772172" cy="5339021"/>
          </a:xfrm>
        </p:spPr>
        <p:txBody>
          <a:bodyPr/>
          <a:lstStyle>
            <a:lvl1pPr marL="0" indent="0">
              <a:lnSpc>
                <a:spcPts val="2425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36021" y="335986"/>
            <a:ext cx="6300391" cy="6299729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435CC626-E044-5FAD-FCA0-A2F0CA7B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129A-3D45-4E62-B94A-8045C1F4502A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88749993-DB48-387B-B5AE-01A47C2F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52B08137-EFF7-7AF6-6A62-E41B07D5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95D5-AE54-4AA7-8751-F7F1C580DF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103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10">
            <a:extLst>
              <a:ext uri="{FF2B5EF4-FFF2-40B4-BE49-F238E27FC236}">
                <a16:creationId xmlns:a16="http://schemas.microsoft.com/office/drawing/2014/main" id="{34A3077A-F12F-168B-AAE6-A0ED31F9C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7002463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22B1D9F5-2BDA-6A67-23A9-A8D3802BB469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28798E-A410-83CF-CBB3-BE6407FDDE60}"/>
              </a:ext>
            </a:extLst>
          </p:cNvPr>
          <p:cNvSpPr/>
          <p:nvPr/>
        </p:nvSpPr>
        <p:spPr>
          <a:xfrm>
            <a:off x="503238" y="552450"/>
            <a:ext cx="203200" cy="7556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552101"/>
            <a:ext cx="9072563" cy="743719"/>
          </a:xfrm>
          <a:ln>
            <a:solidFill>
              <a:schemeClr val="accent1"/>
            </a:solidFill>
          </a:ln>
        </p:spPr>
        <p:txBody>
          <a:bodyPr lIns="302383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4031" y="2099910"/>
            <a:ext cx="9072563" cy="470715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61"/>
              </a:spcBef>
              <a:buNone/>
              <a:defRPr sz="3500"/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031" y="1343942"/>
            <a:ext cx="9072563" cy="587975"/>
          </a:xfrm>
        </p:spPr>
        <p:txBody>
          <a:bodyPr anchor="ctr"/>
          <a:lstStyle>
            <a:lvl1pPr marL="0" indent="0" algn="l">
              <a:buFontTx/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8DEFE228-EAE5-06FE-A450-2112AEC1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7043-546B-418E-B0A9-5DB74328E543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C4D90209-930A-FBB1-DDFC-2C207EC8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D4B92178-5D90-1673-7966-3E21D3D4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7B2E-E65C-46A9-B910-42A4425B1BA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50884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>
            <a:extLst>
              <a:ext uri="{FF2B5EF4-FFF2-40B4-BE49-F238E27FC236}">
                <a16:creationId xmlns:a16="http://schemas.microsoft.com/office/drawing/2014/main" id="{6844B648-CD84-75FB-9A94-5095D28EF5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68275"/>
            <a:ext cx="9074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platzhalter 12">
            <a:extLst>
              <a:ext uri="{FF2B5EF4-FFF2-40B4-BE49-F238E27FC236}">
                <a16:creationId xmlns:a16="http://schemas.microsoft.com/office/drawing/2014/main" id="{ACF98370-9022-2E65-B456-7BB76FE9B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344613"/>
            <a:ext cx="907415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3A34A83-C435-FD4C-8616-99CFB3696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7007225"/>
            <a:ext cx="2524125" cy="40322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defTabSz="449123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 sz="15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5473BE-C9D3-44F0-9DC4-0E9A313972EB}" type="datetime1">
              <a:rPr lang="de-DE"/>
              <a:pPr>
                <a:defRPr/>
              </a:pPr>
              <a:t>01.06.2025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6AEDEC-7277-236F-7269-834BB914C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7007225"/>
            <a:ext cx="3863975" cy="40322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defTabSz="449123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kumimoji="0" sz="15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667D0F7F-4AB0-CE33-1D31-3677DAFB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688" y="7007225"/>
            <a:ext cx="2184400" cy="403225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5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3A3874-7CE8-4AA3-9F61-2641671FEAA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31" name="Gerade Verbindung 27">
            <a:extLst>
              <a:ext uri="{FF2B5EF4-FFF2-40B4-BE49-F238E27FC236}">
                <a16:creationId xmlns:a16="http://schemas.microsoft.com/office/drawing/2014/main" id="{B6D071D3-963A-BF26-5A28-42A46DC91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7002463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1032" name="Gerade Verbindung 28">
            <a:extLst>
              <a:ext uri="{FF2B5EF4-FFF2-40B4-BE49-F238E27FC236}">
                <a16:creationId xmlns:a16="http://schemas.microsoft.com/office/drawing/2014/main" id="{6E1D1376-CC6F-23EC-CC37-ACA03BEA0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2604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de-DE" dirty="0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102C5235-82B4-3024-514A-E4F9C0689EDE}"/>
              </a:ext>
            </a:extLst>
          </p:cNvPr>
          <p:cNvSpPr>
            <a:spLocks noChangeAspect="1"/>
          </p:cNvSpPr>
          <p:nvPr/>
        </p:nvSpPr>
        <p:spPr>
          <a:xfrm rot="5400000">
            <a:off x="461963" y="7129462"/>
            <a:ext cx="211138" cy="13176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defTabSz="44912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9" r:id="rId2"/>
    <p:sldLayoutId id="2147484394" r:id="rId3"/>
    <p:sldLayoutId id="2147484390" r:id="rId4"/>
    <p:sldLayoutId id="2147484391" r:id="rId5"/>
    <p:sldLayoutId id="2147484395" r:id="rId6"/>
    <p:sldLayoutId id="2147484396" r:id="rId7"/>
    <p:sldLayoutId id="2147484397" r:id="rId8"/>
    <p:sldLayoutId id="2147484398" r:id="rId9"/>
    <p:sldLayoutId id="2147484392" r:id="rId10"/>
    <p:sldLayoutId id="2147484399" r:id="rId11"/>
    <p:sldLayoutId id="2147484400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Bookman Old Style" pitchFamily="18" charset="0"/>
        </a:defRPr>
      </a:lvl9pPr>
    </p:titleStyle>
    <p:bodyStyle>
      <a:lvl1pPr marL="301625" indent="-301625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3250" indent="-3016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06463" indent="-250825" algn="l" rtl="0" eaLnBrk="0" fontAlgn="base" hangingPunct="0">
        <a:spcBef>
          <a:spcPts val="55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250825" algn="l" rtl="0" eaLnBrk="0" fontAlgn="base" hangingPunct="0">
        <a:spcBef>
          <a:spcPts val="438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250825" algn="l" rtl="0" eaLnBrk="0" fontAlgn="base" hangingPunct="0">
        <a:spcBef>
          <a:spcPts val="325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01589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475" indent="-201589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9063" indent="-201589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7.xml"/><Relationship Id="rId5" Type="http://schemas.openxmlformats.org/officeDocument/2006/relationships/image" Target="../media/image15.png"/><Relationship Id="rId10" Type="http://schemas.microsoft.com/office/2007/relationships/diagramDrawing" Target="../diagrams/drawing7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115137B-6D42-D336-8894-68D28B1A00B7}"/>
              </a:ext>
            </a:extLst>
          </p:cNvPr>
          <p:cNvSpPr txBox="1"/>
          <p:nvPr/>
        </p:nvSpPr>
        <p:spPr>
          <a:xfrm>
            <a:off x="1295400" y="5219700"/>
            <a:ext cx="8485188" cy="1236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175" tIns="48087" rIns="96175" bIns="48087">
            <a:spAutoFit/>
          </a:bodyPr>
          <a:lstStyle/>
          <a:p>
            <a:pPr algn="ctr" defTabSz="961833" eaLnBrk="1" hangingPunct="1">
              <a:buFont typeface="Times New Roman" charset="0"/>
              <a:buNone/>
              <a:defRPr/>
            </a:pPr>
            <a:endParaRPr lang="de-DE" sz="3700" b="1" dirty="0">
              <a:solidFill>
                <a:srgbClr val="000000"/>
              </a:solidFill>
            </a:endParaRPr>
          </a:p>
          <a:p>
            <a:pPr algn="ctr" defTabSz="961833" eaLnBrk="1" hangingPunct="1">
              <a:buFont typeface="Times New Roman" charset="0"/>
              <a:buNone/>
              <a:defRPr/>
            </a:pPr>
            <a:endParaRPr lang="de-DE" sz="3700" b="1" dirty="0">
              <a:solidFill>
                <a:srgbClr val="EDA413"/>
              </a:solidFill>
            </a:endParaRPr>
          </a:p>
        </p:txBody>
      </p:sp>
      <p:sp>
        <p:nvSpPr>
          <p:cNvPr id="12291" name="Rechteck 5">
            <a:extLst>
              <a:ext uri="{FF2B5EF4-FFF2-40B4-BE49-F238E27FC236}">
                <a16:creationId xmlns:a16="http://schemas.microsoft.com/office/drawing/2014/main" id="{9CE6CC1F-8F1A-7912-FE34-4A9E1C0E8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3779838"/>
            <a:ext cx="7940675" cy="21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5" tIns="48087" rIns="96175" bIns="48087">
            <a:spAutoFit/>
          </a:bodyPr>
          <a:lstStyle>
            <a:lvl1pPr defTabSz="471488"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471488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defTabSz="471488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471488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471488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71488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71488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71488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71488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Berufsorientierung am MGW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(Stand: Juni 2025)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Grafik 8" descr="Logo-mariengymnasium freigestellt">
            <a:extLst>
              <a:ext uri="{FF2B5EF4-FFF2-40B4-BE49-F238E27FC236}">
                <a16:creationId xmlns:a16="http://schemas.microsoft.com/office/drawing/2014/main" id="{EC014A2D-16E0-D124-F0AF-FBF0878B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2277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logo-mariengymnasium[1]">
            <a:extLst>
              <a:ext uri="{FF2B5EF4-FFF2-40B4-BE49-F238E27FC236}">
                <a16:creationId xmlns:a16="http://schemas.microsoft.com/office/drawing/2014/main" id="{40F78792-6020-0E19-7D94-ADACC2CF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590391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E6E87EA-C34F-10E6-B99D-80324E7D8F26}"/>
              </a:ext>
            </a:extLst>
          </p:cNvPr>
          <p:cNvSpPr txBox="1"/>
          <p:nvPr/>
        </p:nvSpPr>
        <p:spPr>
          <a:xfrm>
            <a:off x="1223963" y="3132138"/>
            <a:ext cx="84963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175" tIns="48087" rIns="96175" bIns="48087">
            <a:spAutoFit/>
          </a:bodyPr>
          <a:lstStyle/>
          <a:p>
            <a:pPr algn="ctr" defTabSz="961833" eaLnBrk="1" hangingPunct="1">
              <a:buFont typeface="Times New Roman" charset="0"/>
              <a:buNone/>
              <a:defRPr/>
            </a:pPr>
            <a:endParaRPr lang="de-DE" sz="3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70CB-5B99-7A89-93BC-D8BCC9A5F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D20C560A-D62C-D2B2-AF62-CB75EAECC4B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96144160-7501-01E7-77AA-008F793EA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BB286F-48D2-09F9-2580-6712E5A069F9}"/>
              </a:ext>
            </a:extLst>
          </p:cNvPr>
          <p:cNvSpPr txBox="1"/>
          <p:nvPr/>
        </p:nvSpPr>
        <p:spPr>
          <a:xfrm>
            <a:off x="647824" y="1619597"/>
            <a:ext cx="87129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 machen wir darüber hinaus?</a:t>
            </a:r>
          </a:p>
          <a:p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Information der Schülerinnen und Schüler über Angebote von Universitäten, Fachhochschulen und Unternehmen über das Team „Berufsorientierung digital“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Kooperation mit der Fachhochschule der Wirtschaft (FHDW) NRW (Campus Mettmann) in den Fachbereichen Wirtschaft und Informatik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Projektkurs „Wirtschaftsenglisch“ mit anschließendem Business Class Contest und Möglichkeit der Teilnahme am Mitsubishi </a:t>
            </a:r>
            <a:r>
              <a:rPr lang="de-DE" dirty="0" err="1"/>
              <a:t>Changes</a:t>
            </a:r>
            <a:r>
              <a:rPr lang="de-DE" dirty="0"/>
              <a:t> Award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Vorbereitungs-AG „TELC English Business“ (international anerkanntes Wirtschaftsenglischzertifikat) und Cambridge-</a:t>
            </a:r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English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Ab Klasse 10: individuelle Beratungen durch die Jugendberufsagentur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Workshops durch die Jugendberufsagentur in Klasse 9 und Q1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Möglichkeit des Frühstudiums an der Universität Duisburg-Essen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4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0E40C148-41C1-87D3-29B6-F989289B98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57C755AD-D00A-4501-A64E-0F9F1B995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6C42204-1C97-C250-3A38-276A5C97D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705205"/>
              </p:ext>
            </p:extLst>
          </p:nvPr>
        </p:nvGraphicFramePr>
        <p:xfrm>
          <a:off x="0" y="1763613"/>
          <a:ext cx="9720832" cy="544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B7BA243-3BC8-0D91-6857-88C8DAEE3D7F}"/>
              </a:ext>
            </a:extLst>
          </p:cNvPr>
          <p:cNvSpPr/>
          <p:nvPr/>
        </p:nvSpPr>
        <p:spPr>
          <a:xfrm rot="5400000">
            <a:off x="7402127" y="4508120"/>
            <a:ext cx="3348720" cy="20522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Individuelle Beratung</a:t>
            </a:r>
          </a:p>
          <a:p>
            <a:pPr algn="ctr"/>
            <a:r>
              <a:rPr lang="de-DE" sz="2400" dirty="0"/>
              <a:t>Ausbildungsoffensive</a:t>
            </a:r>
          </a:p>
          <a:p>
            <a:pPr algn="ctr"/>
            <a:r>
              <a:rPr lang="de-DE" sz="2400" dirty="0" err="1"/>
              <a:t>Berufemarkt</a:t>
            </a:r>
            <a:endParaRPr lang="de-DE" sz="24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42BD03A-CEF9-C412-A2C5-A5F1F6BA1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151544"/>
              </p:ext>
            </p:extLst>
          </p:nvPr>
        </p:nvGraphicFramePr>
        <p:xfrm>
          <a:off x="-144264" y="1412532"/>
          <a:ext cx="374416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05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AFC1-089B-2611-61A3-9149D0BC1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0433CB1C-C551-2AF8-63AF-4E50C7AC7A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11/2024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6AD7340E-70F8-CF9C-0D3E-87F435ACC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2A20C81-B598-4B39-C32D-CC2489367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103681"/>
              </p:ext>
            </p:extLst>
          </p:nvPr>
        </p:nvGraphicFramePr>
        <p:xfrm>
          <a:off x="0" y="1547589"/>
          <a:ext cx="972083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Partner Schule Wirtschaft: Berufswahlapp/Berufswahlpass">
            <a:extLst>
              <a:ext uri="{FF2B5EF4-FFF2-40B4-BE49-F238E27FC236}">
                <a16:creationId xmlns:a16="http://schemas.microsoft.com/office/drawing/2014/main" id="{928C9885-847E-BB34-B56A-C905606A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3794498"/>
            <a:ext cx="25146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87A84E1-589F-CF09-1826-5BFC5F91DE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94"/>
          <a:stretch/>
        </p:blipFill>
        <p:spPr>
          <a:xfrm>
            <a:off x="3761868" y="2987749"/>
            <a:ext cx="3084326" cy="25922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B3B955-1A95-3F8D-265C-66D6CA1E3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194" y="2687390"/>
            <a:ext cx="2955977" cy="42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D22D-34B7-A87B-8A67-6EB66444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CD3D0AF0-B72B-5AAF-79B3-3BD9363A33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697E62A2-2CF0-3B5A-1F16-D90DBA106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FE09BEC-EB26-6918-BC4D-BC6616A04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173125"/>
              </p:ext>
            </p:extLst>
          </p:nvPr>
        </p:nvGraphicFramePr>
        <p:xfrm>
          <a:off x="-1" y="1547589"/>
          <a:ext cx="10080625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7B15C26-628C-68DA-0603-4FC5096CB9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2627709"/>
            <a:ext cx="3482456" cy="2512700"/>
          </a:xfrm>
          <a:prstGeom prst="rect">
            <a:avLst/>
          </a:prstGeom>
        </p:spPr>
      </p:pic>
      <p:pic>
        <p:nvPicPr>
          <p:cNvPr id="5" name="Grafik 4" descr="Ein Bild, das Text, Wand, Person, drinnen enthält.&#10;&#10;Automatisch generierte Beschreibung">
            <a:extLst>
              <a:ext uri="{FF2B5EF4-FFF2-40B4-BE49-F238E27FC236}">
                <a16:creationId xmlns:a16="http://schemas.microsoft.com/office/drawing/2014/main" id="{1A9E276B-1998-ED34-9FA8-EF18F5209F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8"/>
          <a:stretch/>
        </p:blipFill>
        <p:spPr bwMode="auto">
          <a:xfrm>
            <a:off x="5976416" y="3061312"/>
            <a:ext cx="3312780" cy="1780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Ein Bild, das Person, drinnen, Wand, Gruppe enthält.&#10;&#10;Automatisch generierte Beschreibung">
            <a:extLst>
              <a:ext uri="{FF2B5EF4-FFF2-40B4-BE49-F238E27FC236}">
                <a16:creationId xmlns:a16="http://schemas.microsoft.com/office/drawing/2014/main" id="{73DFC86E-0150-5D39-7B50-1E66D47A46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5"/>
          <a:stretch/>
        </p:blipFill>
        <p:spPr bwMode="auto">
          <a:xfrm>
            <a:off x="3744168" y="4908977"/>
            <a:ext cx="3824459" cy="2115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5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56D1-0B4D-8D4D-20F9-44E596C1A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ADDE7CBD-5871-938A-D255-325D0BC0D64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3F9F7B2F-6CCE-4A02-01F1-0CA9753B9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F89FF02-89FD-10F0-9EDD-DA9EB030B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877367"/>
              </p:ext>
            </p:extLst>
          </p:nvPr>
        </p:nvGraphicFramePr>
        <p:xfrm>
          <a:off x="0" y="1547589"/>
          <a:ext cx="993685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25CB00AC-F5A6-AA84-3675-55E47EAF697C}"/>
              </a:ext>
            </a:extLst>
          </p:cNvPr>
          <p:cNvSpPr txBox="1"/>
          <p:nvPr/>
        </p:nvSpPr>
        <p:spPr>
          <a:xfrm>
            <a:off x="575816" y="291574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ersten praktischen Erfahrungen aus den Berufsfelderkundungen werden durch das zweiwöchige Betriebspraktikum erweitert.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9321EE-A9D9-F176-092C-C2A2A9ECE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224" y="3541379"/>
            <a:ext cx="4884986" cy="3473509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AFE8FC-7272-30F6-E194-EBF982B5FE72}"/>
              </a:ext>
            </a:extLst>
          </p:cNvPr>
          <p:cNvGrpSpPr/>
          <p:nvPr/>
        </p:nvGrpSpPr>
        <p:grpSpPr>
          <a:xfrm>
            <a:off x="719832" y="5406327"/>
            <a:ext cx="2304256" cy="852646"/>
            <a:chOff x="864" y="367201"/>
            <a:chExt cx="2100012" cy="674952"/>
          </a:xfrm>
        </p:grpSpPr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6DDBF1D2-E533-3EFC-3AF1-ABF204515F04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Pfeil: Chevron 4">
              <a:extLst>
                <a:ext uri="{FF2B5EF4-FFF2-40B4-BE49-F238E27FC236}">
                  <a16:creationId xmlns:a16="http://schemas.microsoft.com/office/drawing/2014/main" id="{4A195A3C-CEAE-2ED3-3CD4-1BE4AA3BC465}"/>
                </a:ext>
              </a:extLst>
            </p:cNvPr>
            <p:cNvSpPr txBox="1"/>
            <p:nvPr/>
          </p:nvSpPr>
          <p:spPr>
            <a:xfrm>
              <a:off x="338340" y="367201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dirty="0"/>
                <a:t>Berufe-markt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3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4B894-3A04-DFF1-CB69-27B1BBD8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2D4AF7E3-271E-AC05-511A-D86F1E6BC5B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11/2024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B1768DC4-30D6-19AF-6B44-009AFED4B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C0F483C-4BB7-84A4-D9F5-B013E2528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85429"/>
              </p:ext>
            </p:extLst>
          </p:nvPr>
        </p:nvGraphicFramePr>
        <p:xfrm>
          <a:off x="0" y="1547589"/>
          <a:ext cx="972083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ED5077F-5F95-EEAA-EEFB-4246617A7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96412">
            <a:off x="412554" y="3298287"/>
            <a:ext cx="4543458" cy="23241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11673B-FCD5-B9B3-E956-77D827CAE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58890">
            <a:off x="5134456" y="3223310"/>
            <a:ext cx="4331528" cy="329355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92AA49-8E42-68E3-9FFE-B28A52571FD1}"/>
              </a:ext>
            </a:extLst>
          </p:cNvPr>
          <p:cNvGrpSpPr/>
          <p:nvPr/>
        </p:nvGrpSpPr>
        <p:grpSpPr>
          <a:xfrm>
            <a:off x="1532155" y="6203792"/>
            <a:ext cx="3444162" cy="852646"/>
            <a:chOff x="864" y="367201"/>
            <a:chExt cx="2100012" cy="674952"/>
          </a:xfrm>
        </p:grpSpPr>
        <p:sp>
          <p:nvSpPr>
            <p:cNvPr id="4" name="Pfeil: Chevron 3">
              <a:extLst>
                <a:ext uri="{FF2B5EF4-FFF2-40B4-BE49-F238E27FC236}">
                  <a16:creationId xmlns:a16="http://schemas.microsoft.com/office/drawing/2014/main" id="{344330D7-CB8E-AC88-1BB5-CE6748E8A414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Pfeil: Chevron 4">
              <a:extLst>
                <a:ext uri="{FF2B5EF4-FFF2-40B4-BE49-F238E27FC236}">
                  <a16:creationId xmlns:a16="http://schemas.microsoft.com/office/drawing/2014/main" id="{3B0E87BE-54C0-5B10-0FC0-B1CC447374E3}"/>
                </a:ext>
              </a:extLst>
            </p:cNvPr>
            <p:cNvSpPr txBox="1"/>
            <p:nvPr/>
          </p:nvSpPr>
          <p:spPr>
            <a:xfrm>
              <a:off x="338340" y="367201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dirty="0"/>
                <a:t>Ausbildungs-offensive</a:t>
              </a:r>
              <a:endParaRPr lang="de-DE" sz="3200" kern="12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D0CEC52-32DC-2E80-8156-28130305D660}"/>
              </a:ext>
            </a:extLst>
          </p:cNvPr>
          <p:cNvGrpSpPr/>
          <p:nvPr/>
        </p:nvGrpSpPr>
        <p:grpSpPr>
          <a:xfrm>
            <a:off x="337741" y="2847764"/>
            <a:ext cx="2304256" cy="852646"/>
            <a:chOff x="864" y="367201"/>
            <a:chExt cx="2100012" cy="674952"/>
          </a:xfrm>
        </p:grpSpPr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8C6F18E7-C69E-1C70-8A51-655DD3CB9ECC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Pfeil: Chevron 4">
              <a:extLst>
                <a:ext uri="{FF2B5EF4-FFF2-40B4-BE49-F238E27FC236}">
                  <a16:creationId xmlns:a16="http://schemas.microsoft.com/office/drawing/2014/main" id="{BFBFA6FF-FFAB-F519-17C2-C944C11EE947}"/>
                </a:ext>
              </a:extLst>
            </p:cNvPr>
            <p:cNvSpPr txBox="1"/>
            <p:nvPr/>
          </p:nvSpPr>
          <p:spPr>
            <a:xfrm>
              <a:off x="338340" y="367201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dirty="0"/>
                <a:t>Berufe-markt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5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DECFD-9E7D-7FA8-582F-FAF5D958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379DD510-3400-C83E-FE46-8AA356B5EF3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75FB1750-AA3E-276E-8B15-F5D339211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F14FC7-6AB2-B2CF-E932-86EDC0CC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2809880"/>
            <a:ext cx="2735202" cy="40893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3C1F3-449F-8F14-9F0C-AC7F0149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063" y="3319315"/>
            <a:ext cx="3225812" cy="36585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2F5C9E-DFE1-DEBB-C9AE-70A456D37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472" y="3028374"/>
            <a:ext cx="2703560" cy="3947736"/>
          </a:xfrm>
          <a:prstGeom prst="rect">
            <a:avLst/>
          </a:prstGeom>
        </p:spPr>
      </p:pic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E62CEA78-0AC8-5EEE-68E1-6A01D7B9B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093621"/>
              </p:ext>
            </p:extLst>
          </p:nvPr>
        </p:nvGraphicFramePr>
        <p:xfrm>
          <a:off x="105475" y="1178370"/>
          <a:ext cx="972083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FE7400E-80D9-0559-A705-CBA9A7412BD0}"/>
              </a:ext>
            </a:extLst>
          </p:cNvPr>
          <p:cNvGrpSpPr/>
          <p:nvPr/>
        </p:nvGrpSpPr>
        <p:grpSpPr>
          <a:xfrm>
            <a:off x="1727944" y="2107854"/>
            <a:ext cx="2024877" cy="619304"/>
            <a:chOff x="1623840" y="230407"/>
            <a:chExt cx="2024877" cy="619304"/>
          </a:xfrm>
        </p:grpSpPr>
        <p:sp>
          <p:nvSpPr>
            <p:cNvPr id="6" name="Pfeil: Chevron 5">
              <a:extLst>
                <a:ext uri="{FF2B5EF4-FFF2-40B4-BE49-F238E27FC236}">
                  <a16:creationId xmlns:a16="http://schemas.microsoft.com/office/drawing/2014/main" id="{43ACE753-4FDC-9F70-0F55-6119A991C533}"/>
                </a:ext>
              </a:extLst>
            </p:cNvPr>
            <p:cNvSpPr/>
            <p:nvPr/>
          </p:nvSpPr>
          <p:spPr>
            <a:xfrm>
              <a:off x="1623840" y="230407"/>
              <a:ext cx="2024877" cy="61930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Pfeil: Chevron 4">
              <a:extLst>
                <a:ext uri="{FF2B5EF4-FFF2-40B4-BE49-F238E27FC236}">
                  <a16:creationId xmlns:a16="http://schemas.microsoft.com/office/drawing/2014/main" id="{A2D4F8EC-0488-5F80-37FA-C946D8735114}"/>
                </a:ext>
              </a:extLst>
            </p:cNvPr>
            <p:cNvSpPr txBox="1"/>
            <p:nvPr/>
          </p:nvSpPr>
          <p:spPr>
            <a:xfrm>
              <a:off x="1933492" y="230407"/>
              <a:ext cx="1405573" cy="61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Finanz-</a:t>
              </a:r>
              <a:r>
                <a:rPr lang="de-DE" sz="1800" kern="1200" dirty="0" err="1"/>
                <a:t>führerschein</a:t>
              </a:r>
              <a:endParaRPr lang="de-DE" sz="1800" kern="1200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BD90D5-B334-39D4-F62A-1F1661880E6B}"/>
              </a:ext>
            </a:extLst>
          </p:cNvPr>
          <p:cNvGrpSpPr/>
          <p:nvPr/>
        </p:nvGrpSpPr>
        <p:grpSpPr>
          <a:xfrm>
            <a:off x="3591499" y="2123653"/>
            <a:ext cx="2024877" cy="619304"/>
            <a:chOff x="1623840" y="230407"/>
            <a:chExt cx="2024877" cy="619304"/>
          </a:xfrm>
        </p:grpSpPr>
        <p:sp>
          <p:nvSpPr>
            <p:cNvPr id="12" name="Pfeil: Chevron 11">
              <a:extLst>
                <a:ext uri="{FF2B5EF4-FFF2-40B4-BE49-F238E27FC236}">
                  <a16:creationId xmlns:a16="http://schemas.microsoft.com/office/drawing/2014/main" id="{79A4D09C-3536-539B-74FD-42E70571BF8F}"/>
                </a:ext>
              </a:extLst>
            </p:cNvPr>
            <p:cNvSpPr/>
            <p:nvPr/>
          </p:nvSpPr>
          <p:spPr>
            <a:xfrm>
              <a:off x="1623840" y="230407"/>
              <a:ext cx="2024877" cy="61930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Pfeil: Chevron 4">
              <a:extLst>
                <a:ext uri="{FF2B5EF4-FFF2-40B4-BE49-F238E27FC236}">
                  <a16:creationId xmlns:a16="http://schemas.microsoft.com/office/drawing/2014/main" id="{C024949F-85EC-08F8-ABEF-5D978017A8F0}"/>
                </a:ext>
              </a:extLst>
            </p:cNvPr>
            <p:cNvSpPr txBox="1"/>
            <p:nvPr/>
          </p:nvSpPr>
          <p:spPr>
            <a:xfrm>
              <a:off x="1933492" y="230407"/>
              <a:ext cx="1405573" cy="61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Business-Knigge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D73F7A0-AEC9-9C87-2130-6EC4610CA9A5}"/>
              </a:ext>
            </a:extLst>
          </p:cNvPr>
          <p:cNvGrpSpPr/>
          <p:nvPr/>
        </p:nvGrpSpPr>
        <p:grpSpPr>
          <a:xfrm>
            <a:off x="6750362" y="2932911"/>
            <a:ext cx="2304256" cy="852646"/>
            <a:chOff x="864" y="367201"/>
            <a:chExt cx="2100012" cy="674952"/>
          </a:xfrm>
        </p:grpSpPr>
        <p:sp>
          <p:nvSpPr>
            <p:cNvPr id="17" name="Pfeil: Chevron 16">
              <a:extLst>
                <a:ext uri="{FF2B5EF4-FFF2-40B4-BE49-F238E27FC236}">
                  <a16:creationId xmlns:a16="http://schemas.microsoft.com/office/drawing/2014/main" id="{BDC1DA28-FD5D-BAF4-9C18-7A0D7B844407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Pfeil: Chevron 4">
              <a:extLst>
                <a:ext uri="{FF2B5EF4-FFF2-40B4-BE49-F238E27FC236}">
                  <a16:creationId xmlns:a16="http://schemas.microsoft.com/office/drawing/2014/main" id="{734FACAB-ADA0-B265-3FC2-C705A16B26E5}"/>
                </a:ext>
              </a:extLst>
            </p:cNvPr>
            <p:cNvSpPr txBox="1"/>
            <p:nvPr/>
          </p:nvSpPr>
          <p:spPr>
            <a:xfrm>
              <a:off x="207812" y="367201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dirty="0"/>
                <a:t>Berufe-markt</a:t>
              </a:r>
            </a:p>
          </p:txBody>
        </p:sp>
      </p:grp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ACC25BDD-87A2-7B2D-0CE1-0BDB17DE4926}"/>
              </a:ext>
            </a:extLst>
          </p:cNvPr>
          <p:cNvSpPr/>
          <p:nvPr/>
        </p:nvSpPr>
        <p:spPr>
          <a:xfrm>
            <a:off x="5455054" y="2148621"/>
            <a:ext cx="2024877" cy="619304"/>
          </a:xfrm>
          <a:prstGeom prst="chevron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de-DE" dirty="0"/>
              <a:t>Wege nach dem Abitur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2D74270-DA34-17C1-CD51-079C7F4800D2}"/>
              </a:ext>
            </a:extLst>
          </p:cNvPr>
          <p:cNvGrpSpPr/>
          <p:nvPr/>
        </p:nvGrpSpPr>
        <p:grpSpPr>
          <a:xfrm>
            <a:off x="6132654" y="6076632"/>
            <a:ext cx="3444162" cy="899478"/>
            <a:chOff x="864" y="367201"/>
            <a:chExt cx="2100012" cy="712024"/>
          </a:xfrm>
        </p:grpSpPr>
        <p:sp>
          <p:nvSpPr>
            <p:cNvPr id="24" name="Pfeil: Chevron 23">
              <a:extLst>
                <a:ext uri="{FF2B5EF4-FFF2-40B4-BE49-F238E27FC236}">
                  <a16:creationId xmlns:a16="http://schemas.microsoft.com/office/drawing/2014/main" id="{AFD28409-97C8-ECF8-EF5C-374F7CDFB2D1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Pfeil: Chevron 4">
              <a:extLst>
                <a:ext uri="{FF2B5EF4-FFF2-40B4-BE49-F238E27FC236}">
                  <a16:creationId xmlns:a16="http://schemas.microsoft.com/office/drawing/2014/main" id="{64D0F6DC-B39C-F5B1-1572-0F6BFD5AD9A9}"/>
                </a:ext>
              </a:extLst>
            </p:cNvPr>
            <p:cNvSpPr txBox="1"/>
            <p:nvPr/>
          </p:nvSpPr>
          <p:spPr>
            <a:xfrm>
              <a:off x="295529" y="404273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dirty="0"/>
                <a:t>Ausbildungs-offensive</a:t>
              </a:r>
              <a:endParaRPr lang="de-DE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4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04729-4838-E3E7-97E7-CF3F5AAF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9D082A71-CEDE-21DF-498E-DBF8E50CFB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E723B5BE-9896-E25A-9B46-6D81E44F9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A8C5E46-E361-06EC-2693-7CDA77CA7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166628"/>
              </p:ext>
            </p:extLst>
          </p:nvPr>
        </p:nvGraphicFramePr>
        <p:xfrm>
          <a:off x="0" y="1547589"/>
          <a:ext cx="9720832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fT Institut für Talententwicklung - vocatium Essen 2025">
            <a:extLst>
              <a:ext uri="{FF2B5EF4-FFF2-40B4-BE49-F238E27FC236}">
                <a16:creationId xmlns:a16="http://schemas.microsoft.com/office/drawing/2014/main" id="{B167C0FB-1922-5CDC-1630-8A5306D6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985">
            <a:off x="928558" y="3150516"/>
            <a:ext cx="4098031" cy="23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zubiMacher der IHK Ruhr">
            <a:extLst>
              <a:ext uri="{FF2B5EF4-FFF2-40B4-BE49-F238E27FC236}">
                <a16:creationId xmlns:a16="http://schemas.microsoft.com/office/drawing/2014/main" id="{994B3571-E9AB-8A48-089F-C58742DE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79" y="2434961"/>
            <a:ext cx="4032796" cy="40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03611D7-D744-5B0A-D6B6-FEDC29795379}"/>
              </a:ext>
            </a:extLst>
          </p:cNvPr>
          <p:cNvGrpSpPr/>
          <p:nvPr/>
        </p:nvGrpSpPr>
        <p:grpSpPr>
          <a:xfrm>
            <a:off x="2296391" y="6012021"/>
            <a:ext cx="2304256" cy="852646"/>
            <a:chOff x="864" y="367201"/>
            <a:chExt cx="2100012" cy="674952"/>
          </a:xfrm>
        </p:grpSpPr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E25E490B-E230-F010-F15F-41B4E62D3F96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Pfeil: Chevron 4">
              <a:extLst>
                <a:ext uri="{FF2B5EF4-FFF2-40B4-BE49-F238E27FC236}">
                  <a16:creationId xmlns:a16="http://schemas.microsoft.com/office/drawing/2014/main" id="{127B3E3F-74D0-1A44-00CC-D0819D76A551}"/>
                </a:ext>
              </a:extLst>
            </p:cNvPr>
            <p:cNvSpPr txBox="1"/>
            <p:nvPr/>
          </p:nvSpPr>
          <p:spPr>
            <a:xfrm>
              <a:off x="207812" y="367201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kern="1200" dirty="0"/>
                <a:t>Berufe-markt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B6CA90E-55E4-992F-D319-161E15F02CF1}"/>
              </a:ext>
            </a:extLst>
          </p:cNvPr>
          <p:cNvGrpSpPr/>
          <p:nvPr/>
        </p:nvGrpSpPr>
        <p:grpSpPr>
          <a:xfrm>
            <a:off x="6132654" y="6076632"/>
            <a:ext cx="3444162" cy="899478"/>
            <a:chOff x="864" y="367201"/>
            <a:chExt cx="2100012" cy="712024"/>
          </a:xfrm>
        </p:grpSpPr>
        <p:sp>
          <p:nvSpPr>
            <p:cNvPr id="8" name="Pfeil: Chevron 7">
              <a:extLst>
                <a:ext uri="{FF2B5EF4-FFF2-40B4-BE49-F238E27FC236}">
                  <a16:creationId xmlns:a16="http://schemas.microsoft.com/office/drawing/2014/main" id="{BA7630D4-CC9A-E615-3D25-E2115D9D4CDF}"/>
                </a:ext>
              </a:extLst>
            </p:cNvPr>
            <p:cNvSpPr/>
            <p:nvPr/>
          </p:nvSpPr>
          <p:spPr>
            <a:xfrm>
              <a:off x="864" y="367201"/>
              <a:ext cx="2100012" cy="674952"/>
            </a:xfrm>
            <a:prstGeom prst="chevron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Pfeil: Chevron 4">
              <a:extLst>
                <a:ext uri="{FF2B5EF4-FFF2-40B4-BE49-F238E27FC236}">
                  <a16:creationId xmlns:a16="http://schemas.microsoft.com/office/drawing/2014/main" id="{222343CB-2411-2373-0489-8CE5D17A3CEB}"/>
                </a:ext>
              </a:extLst>
            </p:cNvPr>
            <p:cNvSpPr txBox="1"/>
            <p:nvPr/>
          </p:nvSpPr>
          <p:spPr>
            <a:xfrm>
              <a:off x="295529" y="404273"/>
              <a:ext cx="1425060" cy="674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20320" rIns="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200" dirty="0"/>
                <a:t>Ausbildungs-offensive</a:t>
              </a:r>
              <a:endParaRPr lang="de-DE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7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7EEA-3044-042F-B1B7-99B57310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4">
            <a:extLst>
              <a:ext uri="{FF2B5EF4-FFF2-40B4-BE49-F238E27FC236}">
                <a16:creationId xmlns:a16="http://schemas.microsoft.com/office/drawing/2014/main" id="{44E02B5E-FAA6-E989-777A-A46A40D660D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87338" y="7056438"/>
            <a:ext cx="210026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9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5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5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38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25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47675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447675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</a:rPr>
              <a:t>     Stand: 6/2025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0311AC55-EFD6-9BB4-4A21-1FE6149C3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660400"/>
            <a:ext cx="9072562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br>
              <a:rPr lang="de-DE" sz="3700" b="1" dirty="0">
                <a:solidFill>
                  <a:srgbClr val="002060"/>
                </a:solidFill>
              </a:rPr>
            </a:br>
            <a:r>
              <a:rPr lang="de-DE" sz="2200" b="1" dirty="0">
                <a:solidFill>
                  <a:srgbClr val="002060"/>
                </a:solidFill>
              </a:rPr>
              <a:t> Berufsorientierung am MGW</a:t>
            </a:r>
            <a:endParaRPr lang="de-DE" sz="2200" b="1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D689CE7C-2F6C-D973-2F99-DD709578BEB4}"/>
              </a:ext>
            </a:extLst>
          </p:cNvPr>
          <p:cNvSpPr/>
          <p:nvPr/>
        </p:nvSpPr>
        <p:spPr>
          <a:xfrm>
            <a:off x="575816" y="1547589"/>
            <a:ext cx="3348720" cy="21602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Berufemarkt – Speeddating mit deiner Zukunft</a:t>
            </a:r>
          </a:p>
        </p:txBody>
      </p:sp>
      <p:pic>
        <p:nvPicPr>
          <p:cNvPr id="3074" name="Picture 2" descr="Eine stetig wachsende Vielfalt - der Berufemarkt 2024">
            <a:extLst>
              <a:ext uri="{FF2B5EF4-FFF2-40B4-BE49-F238E27FC236}">
                <a16:creationId xmlns:a16="http://schemas.microsoft.com/office/drawing/2014/main" id="{50630DEA-09E3-5AAC-C5D0-ED141071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609">
            <a:off x="4848702" y="1853122"/>
            <a:ext cx="3922948" cy="29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Text, drinnen, mehrere, zugemüllt enthält.&#10;&#10;Automatisch generierte Beschreibung">
            <a:extLst>
              <a:ext uri="{FF2B5EF4-FFF2-40B4-BE49-F238E27FC236}">
                <a16:creationId xmlns:a16="http://schemas.microsoft.com/office/drawing/2014/main" id="{636AF4DE-987B-43E2-4396-4729E073D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511">
            <a:off x="4002778" y="2272389"/>
            <a:ext cx="4306622" cy="2870879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7A22D47-2D01-0F27-FB64-8486776E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94">
            <a:off x="3402759" y="2885642"/>
            <a:ext cx="4257006" cy="31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55CD9B22-138F-DCCE-073D-3CEFC7D3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293">
            <a:off x="3108421" y="3430924"/>
            <a:ext cx="4232679" cy="31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CFD1081-FDCE-6AE7-05BC-9F865345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466">
            <a:off x="2591463" y="3813410"/>
            <a:ext cx="4272619" cy="32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B41EFF6-2A74-D916-CC8F-888541BD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18">
            <a:off x="1830746" y="4040568"/>
            <a:ext cx="4206063" cy="31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5E3B1BB08E82418DEF45053845080E" ma:contentTypeVersion="7" ma:contentTypeDescription="Ein neues Dokument erstellen." ma:contentTypeScope="" ma:versionID="010f3248ad53e8e51a62933e0c1f1aa2">
  <xsd:schema xmlns:xsd="http://www.w3.org/2001/XMLSchema" xmlns:xs="http://www.w3.org/2001/XMLSchema" xmlns:p="http://schemas.microsoft.com/office/2006/metadata/properties" xmlns:ns2="1479b88c-958a-4f75-9cb6-3a2b6a81dd76" targetNamespace="http://schemas.microsoft.com/office/2006/metadata/properties" ma:root="true" ma:fieldsID="7c4bb842c22ed6f00dcaa83a10f0403b" ns2:_="">
    <xsd:import namespace="1479b88c-958a-4f75-9cb6-3a2b6a81dd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9b88c-958a-4f75-9cb6-3a2b6a81d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1479b88c-958a-4f75-9cb6-3a2b6a81dd76" xsi:nil="true"/>
    <CultureName xmlns="1479b88c-958a-4f75-9cb6-3a2b6a81dd76" xsi:nil="true"/>
    <TeamsChannelId xmlns="1479b88c-958a-4f75-9cb6-3a2b6a81dd76" xsi:nil="true"/>
    <NotebookType xmlns="1479b88c-958a-4f75-9cb6-3a2b6a81dd76" xsi:nil="true"/>
    <AppVersion xmlns="1479b88c-958a-4f75-9cb6-3a2b6a81dd76" xsi:nil="true"/>
  </documentManagement>
</p:properties>
</file>

<file path=customXml/itemProps1.xml><?xml version="1.0" encoding="utf-8"?>
<ds:datastoreItem xmlns:ds="http://schemas.openxmlformats.org/officeDocument/2006/customXml" ds:itemID="{4D4559DD-EED7-4DEF-BD4E-B77B93D04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9b88c-958a-4f75-9cb6-3a2b6a81dd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B88296-045F-4562-9518-9FF16E006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A6259-C368-473D-9C20-74FD301CFCBA}">
  <ds:schemaRefs>
    <ds:schemaRef ds:uri="http://schemas.microsoft.com/office/2006/metadata/properties"/>
    <ds:schemaRef ds:uri="http://schemas.microsoft.com/office/infopath/2007/PartnerControls"/>
    <ds:schemaRef ds:uri="1479b88c-958a-4f75-9cb6-3a2b6a81dd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395</Words>
  <Application>Microsoft Office PowerPoint</Application>
  <PresentationFormat>Benutzerdefiniert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Gill Sans MT</vt:lpstr>
      <vt:lpstr>Times</vt:lpstr>
      <vt:lpstr>Times New Roman</vt:lpstr>
      <vt:lpstr>Wingdings</vt:lpstr>
      <vt:lpstr>Wingdings 3</vt:lpstr>
      <vt:lpstr>Okeanos</vt:lpstr>
      <vt:lpstr>PowerPoint-Präsentation</vt:lpstr>
      <vt:lpstr>   Berufsorientierung am MGW</vt:lpstr>
      <vt:lpstr>    Berufsorientierung am MGW</vt:lpstr>
      <vt:lpstr>    Berufsorientierung am MGW</vt:lpstr>
      <vt:lpstr>    Berufsorientierung am MGW</vt:lpstr>
      <vt:lpstr>   Berufsorientierung am MGW</vt:lpstr>
      <vt:lpstr>    Berufsorientierung am MGW</vt:lpstr>
      <vt:lpstr>    Berufsorientierung am MGW</vt:lpstr>
      <vt:lpstr>    Berufsorientierung am MGW</vt:lpstr>
      <vt:lpstr>    Berufsorientierung am MGW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Projektkurs „Business-Class / Jungunternehmer“ (mit  Schul-Contest)</dc:title>
  <dc:creator>Nafed</dc:creator>
  <cp:lastModifiedBy>Helmich, Helga</cp:lastModifiedBy>
  <cp:revision>173</cp:revision>
  <cp:lastPrinted>1601-01-01T00:00:00Z</cp:lastPrinted>
  <dcterms:created xsi:type="dcterms:W3CDTF">2009-12-30T20:48:32Z</dcterms:created>
  <dcterms:modified xsi:type="dcterms:W3CDTF">2025-06-01T12:38:05Z</dcterms:modified>
</cp:coreProperties>
</file>